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83" r:id="rId4"/>
    <p:sldId id="282" r:id="rId5"/>
    <p:sldId id="279" r:id="rId6"/>
    <p:sldId id="280" r:id="rId7"/>
    <p:sldId id="281" r:id="rId8"/>
    <p:sldId id="276" r:id="rId9"/>
    <p:sldId id="273" r:id="rId10"/>
    <p:sldId id="285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8:46.4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3044 3121 332 0,'-17'3'126'0,"6"-3"-98"0,-3 0 14 15,11 0 0-15,-1 0-13 0,1 0-2 16,-1 0-7 0,1 0 0-16,3-3-11 15,0-3 1-15,7-4 1 0,7 1 0 0,10-1 1 16,8-8 0-16,18-11 0 15,13-11-2-15,11-17 1 16,35-24-2-16,11 2 0 16,36-2-5-16,13-10-1 15,29-6-1-15,13 3-2 16,29 15 3-16,-11 26 2 16,18 18-2-16,-24 32 0 15,-12 31 3-15,-10 16 1 16,-31 16-1-16,-19 6-1 15,-6 22 1-15,-14 12 1 0,-26-15-3 16,-13-4-1-16,-21-9 1 16,-18-3 0-16,-11-22-13 15,-21-12-7 1,-3-13-53-16,-11-13-22 16,-7-6-119-16,-11-3-50 15,-6-12 136-15</inkml:trace>
  <inkml:trace contextRef="#ctx0" brushRef="#br0" timeOffset="704.013">3298 3002 264 0,'-14'-3'101'0,"11"-7"-78"0,3 1 11 15,0 6 1-15,3-13-4 16,1-3 2-16,3-3-7 15,-4-6-2-15,8-10-13 16,3-2 2-16,4 2 1 0,10-9-1 16,18 6 0-16,17-3-1 15,19-9 0-15,27-10-4 16,25-15-3-16,18 3 0 16,42 2 1-16,7 5-1 15,35-1 0-15,29-4 1 16,17 11 1-16,18 2 1 0,31 1 2 15,15 15-1-15,3 19 2 16,-6 25-4-16,13 25 1 16,-21 9-3-16,-25 13 0 15,-3 10 1-15,-35 21 3 16,-4 19 0-16,-24-6 0 16,-29-6-1-16,-11 6 2 15,-24 9-5-15,-28-3-3 16,-18-12-1-16,-14-4 1 15,-14-12-6-15,-22-6-1 0,-17-16-47 16,-14-6-18-16,-14-7-85 16,-18-21-93-1</inkml:trace>
  <inkml:trace contextRef="#ctx0" brushRef="#br0" timeOffset="2911.856">2903 7426 200 0,'-17'-28'74'0,"10"12"-58"0,-4-12 16 16,8 12 2-16,-4 7-6 15,-4-7 0-15,0-3-2 16,4 0-1-16,0-6-14 0,4 3 2 0,3-3 3 15,0-3 1-15,3-3 1 16,4-7 0-16,4 10-2 16,-1-4 0-16,5 4 3 15,-1 0-5-15,10 0 0 16,1 3-4-16,14 3 1 16,17 3 0-16,4 0 1 15,14 7 0-15,18 12 0 16,28 15 2-16,4 14 4 15,13 24-8-15,4 28-1 16,-21 7 10-16,-25 19 5 16,-13 12-6-16,-26 13-3 15,-21 6-4-15,-28 9 0 0,-24-6-4 16,-33 13-2-16,-3 6-2 16,-21-19-3-16,-17-10 1 15,-15 7 1-15,3-6-1 16,-6-16 2-16,7-28-2 15,10-19-1-15,18-19 1 16,7-16-1-16,21-12-3 16,21-12 2-16,18-10-4 15,21-13-1-15,11-6 0 16,14 4 4-16,7 2 1 16,7 7 3-16,17 9 1 15,4 10 1-15,4-1-2 16,3 4 1-16,7-4 0 15,15-2 1-15,6-4 2 0,0-6 3 16,1 0-2-16,-1-6-2 16,-3 6-2-16,-14-3-3 15,-11 3-2-15,-14 3 1 16,-4 3-1-16,-6 3 0 16,-1 1-5-16,-14-7 0 15,-6 3-21-15,-1-3-7 16,-14-3-55-16,-7-12-21 15,-3-13-88 1</inkml:trace>
  <inkml:trace contextRef="#ctx0" brushRef="#br0" timeOffset="3482.865">5062 7222 312 0,'7'-34'115'0,"0"24"-89"0,-3 10 14 0,-4 3 3 15,-4 10-15-15,-3 6-4 16,-3 9-7-16,-8 10-1 16,1 5-9-16,-8 23 2 0,4 10 4 15,0-4 2-15,3 0 0 16,7-6-5-16,8-7-2 16,6 1 0-16,15-7 0 15,17-12-2-15,18-7-1 0,0-12-1 16,11-9 0-16,6-10-2 15,11-3-2-15,0 0 5 16,-3 0 1-16,-7 0-7 16,-15 0-1-16,0-3-33 15,-10 0-12-15,-3 0-29 16,-1 3-10-16,-14 0-73 16</inkml:trace>
  <inkml:trace contextRef="#ctx0" brushRef="#br0" timeOffset="3798.294">5814 6943 360 0,'-7'-25'134'0,"10"16"-104"0,1 2 9 0,-4 7-3 15,7 0-4-15,0 10 6 16,0 15-8-16,0 28-3 15,0 25-15-15,-7 20-3 0,-3 43 1 16,-5 16-4-16,1 40 2 16,-3 1-5-16,3 15-2 15,0-22 0-15,3-12 1 16,4-16-1-16,4-25-1 16,3-25-2-16,3-19 1 15,4-22-21-15,4-16-10 0,3-18-24 16,8-13-10-16,-5-16-26 15,4-18-10-15,-6-13-35 16</inkml:trace>
  <inkml:trace contextRef="#ctx0" brushRef="#br0" timeOffset="4189.066">6802 7981 312 0,'3'-50'115'0,"4"31"-89"0,7-6 5 0,-7 22-1 15,-3-4-4-15,-4 7 4 16,0 7-1-16,-7 5 0 16,-4 26-16-16,-3 12 3 0,-4 10 4 15,4 5-5-15,-14 11 0 16,0 11-9-16,-7 11-4 16,-8 2 1-16,-3-9 0 15,-3 3-4-15,3 6 1 16,7-9 0-16,8-12 2 0,9-17-28 15,1-15-9-15,11-15-32 16,3-13-10-16,7-19-85 31</inkml:trace>
  <inkml:trace contextRef="#ctx0" brushRef="#br0" timeOffset="4476.123">6255 8031 320 0,'-46'-38'121'0,"35"29"-95"0,4 0 9 16,7 5 12-16,0 17-14 15,7 15 0-15,4 19-4 16,3 10-16-16,7 5 1 0,11 20 2 16,7 15-6-16,14-3-1 15,7-6-3-15,0-3-1 16,-4-4-3-16,-3-6 1 15,3-6-4-15,-10-9 0 16,0-10-15-16,-7-15-4 16,-4-13-30-16,-7-4-10 15,-6-11-57-15,-5-14-25 16,-3-5 17 0</inkml:trace>
  <inkml:trace contextRef="#ctx0" brushRef="#br0" timeOffset="5253.833">7331 6814 272 0,'7'-43'104'0,"3"11"-81"0,8-21 9 15,-11 28-2-15,0-3-5 0,-7-4 2 16,-7 7 0 0,-7 13 3-16,-11 5-16 0,-3 10 5 0,0 4 4 15,-15 12-6-15,-2 9-2 16,-8 3-6-16,0 1-4 15,3-7-2-15,8 3-3 16,7 0-2-16,7-3 1 16,10-3-4-16,14-3 1 15,8-7 2-15,14 4 3 16,13-3 0-16,8-4 2 16,7 0-2-16,3 1-1 15,15-1-2-15,3 4 1 16,7 9 3-16,-3 12 1 15,-4 10-1-15,-11 9-2 0,-7 1 9 16,-10-1 4-16,-11-6 0 16,-13 6 2-16,-8-2 1 15,-14-1-1-15,-11 0-1 16,-14-6 1-16,-10-3-8 16,-8-7-2-16,1-9-1 15,0-6 0-15,6-10-2 16,5-9-2-16,2-3-2 15,4-9 1-15,8-10 1 16,6-7 0-16,8-2-3 16,10 0 0-16,7-10 2 0,10-15 0 15,19-20-2-15,20-8 2 16,11 2 1-16,4-9 0 16,-4-12-3-16,-4-7 2 15,-6 19 3-15,-19 10 1 16,-16 8 1-16,-15 14 0 15,-14 15-2-15,-15 16-2 16,-16 9 1-16,-15 19 1 16,-11 6-6-16,4 7 1 15,7 2-15-15,14 4-3 16,11 0-20-16,11 0-7 16,13-3-14-16,15-1-6 15,13-2-98 1</inkml:trace>
  <inkml:trace contextRef="#ctx0" brushRef="#br0" timeOffset="5915.132">8717 7344 292 0,'-7'-22'110'0,"11"13"-86"0,3-4 11 15,0 7-1-15,0 3-4 16,3 6 2-16,4 10-6 15,1 9-2-15,-1 22-13 16,0 34-2-16,-4 7 1 0,-3 6 0 16,-3 34 4-16,0 0-7 15,-4-2-4-15,0 15 0 16,0-4 0-16,0-11-1 0,0-23-2 16,-4-6 1-16,0-15-1 15,1-17-31-15,-1-18-12 16,-6-9-44-16,3-20-20 15,-4-18-34 1</inkml:trace>
  <inkml:trace contextRef="#ctx0" brushRef="#br0" timeOffset="6128.673">8294 7953 312 0,'-21'9'115'0,"35"0"-89"0,21 10 1 0,-7-16-4 15,18 7-4-15,11-10 1 0,20-3 0 16,29-13 2-16,10 7-12 16,4-7-3-16,11 3-1 0,-11 7-3 15,-14 6 0-15,-15 3-30 16,-6 4-12-16,-7 2-31 16,-8 0-13-16,-6 1-47 15</inkml:trace>
  <inkml:trace contextRef="#ctx0" brushRef="#br0" timeOffset="6469.869">10015 6902 292 0,'4'-50'110'0,"3"34"-86"0,4 4 18 0,-4 6 3 16,0 12-2-16,0 3 2 15,0 13-8-15,0 13-2 16,0 24-20-16,0 20-2 0,-4 8 0 16,1 29-5-16,-4 16-2 15,-4 6-3-15,1 13-3 16,-1-1 1-16,1-12-1 15,-1-3 0-15,4-3 0 0,0-16-16 16,0-19-4-16,0-22-28 16,4-9-9-1,3-19-32-15,4-25-11 16,3-13-37-16</inkml:trace>
  <inkml:trace contextRef="#ctx0" brushRef="#br0" timeOffset="7012.91">10696 6971 340 0,'18'-34'126'0,"-8"27"-98"0,5 4 12 16,-8 3 0-16,3 0-11 16,-3 3 0-16,-7 7-14 0,-7 2-4 15,-10 17-7-15,-12 15-1 0,-6 3 1 16,-4-4-5-16,0 8 1 15,4-7 2-15,3-4 3 16,4-2-2-16,11-4 0 16,10-2-6-16,7 2 0 15,10-6 1-15,8-2 3 16,6-4-2-16,15-4 0 16,14 7 1-16,11 7 0 15,3 5 0-15,0 4 0 16,3 6-3-16,8 0 2 15,7 3 3-15,-1 10 1 16,-3 6 5-16,-10 3 3 16,-8-3-4-16,-3-7 1 0,-10-2 4 15,-15-10 4-15,-10-3 3 16,-15-1 3-16,-10 1-6 16,-10 3 1-16,-11-3-8 15,-18 0-1-15,-18 0-4 16,-17-6-1-16,0 2-3 15,-11-5-3-15,-10-7 2 16,-7-6 2-16,7-6-5 16,10-10-1-16,7-9-16 15,8-6-6-15,10-10-8 16,14-6-4-16,18-10-14 16,10-2-6-16,15-4-23 15,13-9-9-15,8-13-46 16</inkml:trace>
  <inkml:trace contextRef="#ctx0" brushRef="#br0" timeOffset="7312.142">10506 6893 332 0,'-21'6'123'0,"24"-6"-95"0,8 3 3 0,-1-3-4 16,8 0-1-16,14 0 5 15,24 0 0-15,22 0 1 16,6-3-17-16,26-3 0 0,20 0 1 0,4-1-6 16,29 1-3-16,-5-3-4 15,5-1 0-15,6 1-13 16,-14-1-3-16,-10 1-51 15,-4 6-21-15,-11-3-29 16,-10 6-12-16,-17 0 7 16</inkml:trace>
  <inkml:trace contextRef="#ctx0" brushRef="#br0" timeOffset="7778.664">13088 7470 320 0,'35'-41'121'0,"-13"28"-95"0,-1 1 11 16,-11 6-2-16,-3 6-3 15,-3 3 4-15,-8 6-5 16,-10 10-1-16,-10 22-17 15,-8 15-3-15,-7 4 0 0,-3 3-4 16,-4 5 2-16,-14 14-5 16,-7 12-2-16,-4-3 0 15,4-3-1-15,7-4 0 16,7 1 0-16,7-3-16 16,8-7-6-16,2-12-27 15,12-13-9-15,-1-13-31 0,7-30-97 31</inkml:trace>
  <inkml:trace contextRef="#ctx0" brushRef="#br0" timeOffset="8031.785">12418 7460 376 0,'-11'-25'143'0,"11"22"-112"0,0 9-1 0,4 4-8 15,-1 12-7-15,4 15 3 16,4 14-4-16,3 8 0 16,7 4-8-16,4 15-4 0,7 19 1 15,6 1-4-15,8-4-2 16,4 3 4-16,-4 0 1 0,-1-6-14 16,-6-9-4-16,-4-17-16 15,-3-11-6-15,-4-17-25 16,-3-12-11-16,3-18-66 15</inkml:trace>
  <inkml:trace contextRef="#ctx0" brushRef="#br0" timeOffset="8767.413">13631 6485 324 0,'4'-25'123'16,"3"22"-95"-16,4-3 14 0,-8 6-1 0,-3 0-3 15,0 0 2-15,-3 0-16 16,-8 0-6-16,-14 9-11 15,-7 1-1-15,-3 12 4 0,0-1-4 16,3 1 2-16,4 0-3 16,3-3 0-16,8 6-6 15,6-3 1-15,8 0 0 16,6-6 0-16,8-4 0 16,6 1 0-16,15-7 0 15,7 4 2-15,10-4-3 16,4 3-2-16,4 4 4 0,-1 2 1 15,0 7-3-15,4 7-1 16,7 2 1-16,4 7 2 16,-4 12 6-16,-7 6 4 15,-11 1-2-15,-10-7 2 16,-11 3 7-16,-10-9 3 16,-11-6 1-16,-14-10-2 15,-18 3-8-15,-13-9-5 16,-12-3-4-16,-3-6 0 15,-3-4-4-15,-11-6 0 16,-7 3 1-16,-4-2 0 16,4-4-5-16,3-10 1 15,11 4-11-15,8-4-6 16,9 1-15-16,8 0-5 16,10-1-13-16,8-2-4 0,10-4-15 15,7-3-7-15,10-6-71 16</inkml:trace>
  <inkml:trace contextRef="#ctx0" brushRef="#br0" timeOffset="9069.003">13585 6426 324 0,'-7'-3'121'0,"11"-4"-95"0,3 1-4 16,0 3-10-16,4-3-4 15,6-1 5-15,8 1 6 0,3 0 5 16,11 3-12-16,0-1 4 0,7 1 2 16,10 0-8-16,11 0-1 15,7 0-5-15,0 0-1 16,-7 0-3-16,-3 0-1 15,-1-1-28-15,-3-2-10 16,-3-3-30-16,-8 6-11 16,-7-13-56-1</inkml:trace>
  <inkml:trace contextRef="#ctx0" brushRef="#br0" timeOffset="10945.1">2219 6247 264 0,'11'-97'101'0,"-4"69"-78"0,0-4 6 0,-4 23 5 15,-10 12-15 1,-3 28 1-16,-12 13 2 15,-2 16-12-15,-5 21 8 0,-6 35 2 16,7 16-2-16,0 50 0 16,7 37-10-16,3 23-3 15,4 40-3-15,0 13 1 16,7-10 0-16,3 10 1 16,4-38 2-16,7-9 3 15,7-29 0-15,0-43 0 0,8-26-5 16,2-15-1-16,12-19-1 15,9-22-2-15,-6-25-2 16,7-19 1 0,3-12 1-16,-3-16 2 0,25-7-1 15,3-11-1-15,14 2 1 16,4-12 1-16,21 2-1 16,21-2-1-16,10-6 1 15,29 2 1-15,21 4 1 16,36 6 1-16,10 3-2 15,14 3-2-15,31 10 1 16,12-3-1-16,13-4 2 0,11 0 3 16,28-9-2-16,8 0-2 15,6-3 2-15,74-3 0 16,-10-3 1-16,4 9 0 16,-11-4 0-16,-8 4 0 15,-6 4-2-15,-11 5-2 16,7 0-2-16,11 7 1 15,-4-7 1-15,-7-5 2 16,-28-8-3-16,-21-2-2 16,-7-6 2-16,-39-4 0 15,3 3 3-15,-31-2 1 16,-11 5 1-16,-25 4 0 16,1 6-2-16,-29 0 1 0,0 0-2 15,-14 6-1-15,-17-6 1 16,3 0 1-16,-21 0-3 15,-18-6-2-15,-14-10-1 16,-7-2 3-16,-11-8 0 16,-21-5 3-16,-17-10 1 15,-18-12 1-15,-14-22-2 16,-14-16 1-16,-15 3-2 16,-10-25 2-16,-7-22-2 15,-3-12-1-15,-8-47 1 16,1-16-1-16,3-38-3 15,0-44 2-15,7-2-1 16,7-4 0-16,0 0 0 0,-4 50-2 16,-3 44 5-1,-7 22 3-15,-11 26-3 16,-6 24-1-16,-4 35 0 0,-4 18 2 16,0 13-3-16,0 16 0 15,4 10 1-15,0 2 0 16,0 3-3-16,3 4 0 15,0 0 2-15,1 6 0 16,-5 6 1-16,-2 6 0 16,-15 7 0-16,-18 6 2 15,-13 6-6-15,3-3 1 16,-8 7 3-16,-9-4 2 16,-19-3 0-16,1-3-2 15,0 0 1-15,-25-3-1 16,-11-13 2-16,-7 7 1 0,-35-4-1 15,0 1-2-15,-42-1 1 16,-7 4-1 0,-22-4 0-16,-35 1 2 0,-7-4-6 15,-7 7 1-15,-28-10 1 16,-3 3 1-16,3-9 1 16,-4 6 2-16,-17-3-1 15,-1-3 2-15,4 7-4 16,-6 8 0-16,-19 1 3 15,-10 6 1-15,11-4-4 16,3 7-1-16,-4 4 1 16,-17-1 0-16,0 0 1 15,18-3 0-15,6 0 0 0,8 0 0 16,-1-6 0-16,26-1 0 16,20 4 2-16,-6 3 1 15,38 6-4-15,-7 13-1 16,29 9-17-16,-1 26-7 15,39-1-12-15,14 0-1 16,18-9-25-16,46-19-12 16,42-25-72-1</inkml:trace>
  <inkml:trace contextRef="#ctx0" brushRef="#br0" timeOffset="12176.345">19607 3491 264 0,'-31'-10'99'0,"20"1"-77"0,-3-7 9 15,10 7 1-15,1-7-11 16,3-3 0-16,7-6-6 0,7-6 1 16,7-7-9-16,15-6 2 0,27 1 2 15,25-8 5-15,25-5 4 16,49-4-4-16,36-24-1 15,24 5-5-15,43 10-1 16,-82 25-3-16,110 26 1 16,-7 27-2-16,-32 32 0 15,-32 9-1-15,-21 13 0 16,-25 15-2-16,-27 7-2 16,-22 6 1-16,-22-13 1 15,-13-9-1-15,-18-6-1 16,-17-7-15-16,-15-9-5 15,-17-3-61-15,-8-12-24 0,-6-11-47 32</inkml:trace>
  <inkml:trace contextRef="#ctx0" brushRef="#br0" timeOffset="12805.484">18553 3362 224 0,'3'-25'85'0,"8"10"-66"0,10-11 10 0,-11 14-1 16,5-4-3-16,-1-3 2 16,0 1-4-16,0-7 0 15,7-1-12-15,4 1 0 0,3 3 2 16,7 0-1-16,15-3 3 15,3 3-6-15,7-3-1 16,10-3 0-16,29-6 2 0,17-7-1 16,25-6 0-16,36-16-1 15,31 13 2-15,25-6-5 16,49 2-3-16,43 1-1 16,31-4 1-16,35-2 1 15,33-7 1-15,34 16-2 16,36-7-2-16,18 20-2 15,28 9 1-15,31 9 1 16,8 16 0-16,-18 18-3 16,-15 14 2-16,-20 14 1 15,-25 8 0-15,-32 5 0 16,-46 0 0-16,-66 23 0 16,-40 9 2-16,-52-4-1 0,-50 4 2 15,-35-3-18-15,-28 6-4 16,-29 3-20-16,-28 0-5 15,-21-10-28-15,-21-2-9 16,-10 9-41 0</inkml:trace>
  <inkml:trace contextRef="#ctx0" brushRef="#br0" timeOffset="14578.844">19396 6739 344 0,'0'-31'129'0,"-4"15"-100"0,-6-3 4 0,3 10-4 15,-8 0-8-15,-6-1-1 16,-7 4-6-16,-4 6-4 15,-3 6-5-15,-7 10-2 0,-15 12 3 16,-13 3-3-16,-4 10-2 16,3 0 0-16,8 3 1 15,3 6-3-15,3 6 0 0,15 4 1 16,10-4 2-16,11 1-3 16,17-7-2-16,11-6-1 15,18-6 3-15,25-7 0 16,24 0 3-16,3 7-3 15,4 9 0-15,11 9 3 16,7 10 1-16,-25-16-1 16,14 23 1-16,-14-1-2 15,-10 6-1-15,-15 0 3 16,-14 4 0-16,-13-10 7 16,-12-6 6-16,-13-7 1 15,-19-8 1-15,-23-7-3 16,-15-1-1-16,-4-5-6 0,-6-7-3 15,-12-9-2-15,-13-9-3 16,0 3 1-16,10-7-1 16,8-9 0-16,6-6 0 15,8-4-3-15,13-2 2 16,15-7-4-16,17-6 1 16,15-10 2-16,17-18 1 15,21-22 1-15,32-10 0 16,25-15 0-16,10-26 0 15,25-8 0-15,7-11 2 16,-7-15-6-16,-3 4-1 16,-15-20 6-16,-24 16 6 15,-29 13-3-15,-31 12-2 16,-25 10-1-16,-18 27-1 0,-10 29-3 16,-11 22 2-16,-17 29 1 15,-11 14 0-15,3 14-3 16,8 9 0-16,13 3-25 15,12 6-11-15,13 9-24 16,11 14-11-16,14 5-51 16,11 4-66-1,6 5 60-15</inkml:trace>
  <inkml:trace contextRef="#ctx0" brushRef="#br0" timeOffset="14772.479">20863 7203 340 0,'-39'-59'129'0,"32"30"-100"0,-3 11 4 0,10 8-2 16</inkml:trace>
  <inkml:trace contextRef="#ctx0" brushRef="#br0" timeOffset="14936.252">20803 7097 597 0,'-7'34'30'15,"-7"7"-16"-15,-7 9-4 0,-7 13 0 16,-4 18-4-16,-3 23 2 0,-4-7-5 16,-7 6-2-16,-7 13 0 15,0-6-1-15,0-6 0 16,7-17 2-1,8-5-19-15,2-16-6 16,8-3-34-16,7-20-16 0,7-8-88 16</inkml:trace>
  <inkml:trace contextRef="#ctx0" brushRef="#br0" timeOffset="15222.491">20235 7222 336 0,'-31'-38'126'0,"31"32"-98"0,3 9-3 0,4 4-10 15,4 5 4-15,6 7 5 16,8 3-1-16,7 12-2 16,0 4-11-16,3 12 2 0,0 22 4 15,-3 4-4-15,0 8 1 16,-1 1-8-16,1 9-3 15,3 0-1-15,8-3 1 16,3-13-3-16,-1-9 0 16,1-6-34-16,-3-16-17 15,-8-9-20-15,-7-10-8 16,-3-6-64-16</inkml:trace>
  <inkml:trace contextRef="#ctx0" brushRef="#br0" timeOffset="15632.068">21396 6150 344 0,'14'-44'129'0,"-3"31"-100"0,6 4 9 0,-10 9-3 15,4 6-9-15,-4 16-1 16,0 16-7-16,0 12-3 15,-3 6-9-15,-4 4-2 0,0 18 0 16,0 4-2-16,0-4-2 16,0-3 1-16,0-6 1 15,0-6-1-15,0-6-1 16,3-4-30-16,-3-9-15 16,0-10-28-16,4-12-12 0,-1-12-60 31</inkml:trace>
  <inkml:trace contextRef="#ctx0" brushRef="#br0" timeOffset="15883.388">21855 6024 312 0,'17'-44'115'0,"-10"41"-89"0,4 3 10 15,-4 3-2-15,0 10-6 16,-3 15 3-16,-1 16-2 15,-3 19 2-15,-3 0-17 16,-5 5-1-16,-6 17 0 0,-3 12-7 0,-1 1-3 16,-3-8-2-16,0 1 1 15,0 7-10-15,3-4-2 16,4-10-26-16,7-15-9 16,7-12-28-1,7-13-11-15,7-13-59 16</inkml:trace>
  <inkml:trace contextRef="#ctx0" brushRef="#br0" timeOffset="16561.494">22105 7649 312 0,'-14'0'118'0,"14"0"-92"0,3 0 4 0,1-4-5 16,7 1-2-16,10-3 3 0,14-3-2 16,14-1-1-16,11 1-12 15,11-7 2-15,28 0 1 0,10 4-3 16,0-1-1-16,8 4-6 16,6 3-1-16,-10 6-3 15,-14 3-3-15,-14 0-1 16,-15 0 3-16,-13 0-38 15,-15-3-13-15,-10 0-14 16,-15 0-2-16,-2 0-71 16</inkml:trace>
  <inkml:trace contextRef="#ctx0" brushRef="#br0" timeOffset="16888.685">22772 6946 300 0,'-4'-44'112'0,"8"25"-87"0,6-2 11 0,-3 11 0 15,4 4-9-15,0 3 1 0,-4 6-2 16,0 13-1-16,-4 12-14 15,-3 28-2-15,-3 19-2 0,-4 7 3 16,-4 9 1-16,-3 22-5 16,3 6-2-16,4-9-2 15,4-4 1-15,6 4-4 16,4-3-2-16,8-13-29 16,-1-16-12-16,3-12-21 15,1-16-8-15,7-9-72 16</inkml:trace>
  <inkml:trace contextRef="#ctx0" brushRef="#br0" timeOffset="17308.891">24162 6451 304 0,'3'-19'112'0,"1"16"-87"0,6 3 13 0,-3 3-1 15,1 3-7-15,-5 7 0 16,-3 21-13-16,-3 13-5 0,-5 7-7 15,-2 2-2-15,3-6 1 16,0 0 2-16,7-3 3 0,7 0-2 16,14 0 1-16,11 0-3 15,7-6 0-15,6 0-3 16,15-10-2 0,7-6 3-16,0-6 0 0,-3-9-1 15,-11-1 1-15,-7-9-29 16,-11-9-11-16,-7-1-15 15,-7-5-6-15,-3-1-4 16,-7-3 1-16,-1-3-56 16</inkml:trace>
  <inkml:trace contextRef="#ctx0" brushRef="#br0" timeOffset="17585.218">24906 6416 244 0,'4'-66'90'0,"-4"32"-70"0,0 3 17 15,0 18 2-15,0 4 1 0,-4 2 3 16,1 14-10-16,-4 8-3 16,-4 10-17-16,0 7 8 0,1 24 2 15,-4 19-5-15,0 13 0 16,-1 9-9-16,-2 23-3 16,-4 8-1-16,-4-2-1 15,0 18-2-15,4 0 1 16,3-12-2-16,8-13-1 15,-1 0-2-15,4-6 1 0,4-16-30 16,-1-15-14-16,4-20-39 16,0-15-17-16,0-22-45 15</inkml:trace>
  <inkml:trace contextRef="#ctx0" brushRef="#br0" timeOffset="21708.181">25926 7021 240 0,'38'-50'90'0,"-9"31"-70"0,13 4 19 15,-24 5 5-15,6 1-1 16,1 0 2-16,0-1-6 15,-4 4-1-15,-3 3-21 16,-4 3 7-16,0 0 4 0,-7 6-2 16,-11 7 2-16,-17 12-12 0,-18 22-4 15,-14 15-7-15,-3 7-4 16,-8-3 0-16,-6 6 1 16,-8 7-1-16,4 8 2 15,7-11-4-15,11-7-2 16,10-13 2-16,7-3 0 15,7-12-21-15,8-9-8 16,2-7-23-16,8-7-6 16,0-8-31-16,7-10-10 15,4-10-37 1</inkml:trace>
  <inkml:trace contextRef="#ctx0" brushRef="#br0" timeOffset="21948.696">25481 6758 296 0,'-17'-19'112'0,"17"25"-87"0,0 20 7 15,0-11-5-15,7 7-4 16,7 6 3-16,10 19 1 16,12 13 3-16,6 9-16 15,4 3-4-15,0-3-2 0,-4 0-4 16,0 0-3-16,-3 6 2 15,-4 7 2-15,1-10-26 16,-5-9-13-16,-6-10-16 16,-4-3-5-16,-3-12-91 15</inkml:trace>
  <inkml:trace contextRef="#ctx0" brushRef="#br0" timeOffset="22249.229">26592 6266 340 0,'11'-16'126'0,"7"16"-98"0,10 3 12 0,-14 3 0 15,0 7-15-15,-3 9-3 0,-1 9-10 16,-6 10-3-16,-8 12-5 16,-3 16-3-16,-7 0 0 0,-4-3-1 15,1-3 0-15,-1-10-18 16,4-3-8-16,3-6-28 16,4-12-11-16,7-4-85 15</inkml:trace>
  <inkml:trace contextRef="#ctx0" brushRef="#br0" timeOffset="22715.689">26980 6429 272 0,'53'-66'101'0,"-24"38"-78"0,9-13 13 0,-23 25 2 16,2-3-7-16,1 4 2 15,-1 2-10-15,-2 7-2 16,-5 6-12-16,-6 6-1 0,-11 7-1 15,-15 2 1-15,-9 4 0 16,-8 0-4-16,0 0-3 16,7 0-3-16,8 0 1 15,10-4 1-15,6 1 0 16,16-4-3-16,13 1 2 16,10 3 1-16,5-1 0 0,3 4 0 15,-4 9 2 1,0-3-3-16,0 10 0 0,1 3 7 15,-1 12 4-15,-3-6-3 16,-8-4 1-16,-2-2 1 16,-8-3 5-16,-7-4 3 15,-7-9 2-15,-7 3-2 16,-4-6 2-16,-7-7-6 16,1-2-3-16,-8-7-5 15,-7-3-2-15,-10-3-3 16,-7 0-1-16,-4-4-4 15,0-2-1-15,3-4-24 16,12-2-8-16,6 2-11 16,4-3-5-16,6 4-14 0,8-1-5 15,7-2-69 1</inkml:trace>
  <inkml:trace contextRef="#ctx0" brushRef="#br0" timeOffset="22968.879">27086 6234 328 0,'4'4'123'0,"10"-4"-95"0,18 0 7 0,-11-4-1 16,7 1-16-16,14 0 0 15,18-6-8-15,14-1-4 0,1 1-3 16,-8 0-3-16,-7 5 1 0,-4-2-21 16,-10-3-7-16,-7 9-24 15,-8-3-10-15,-2-1-77 16</inkml:trace>
  <inkml:trace contextRef="#ctx0" brushRef="#br0" timeOffset="24454.451">27859 5501 272 0,'-32'-38'104'0,"7"29"-81"0,-13-1 3 16,16 4-4-16,-13-3-12 15,-18 9-3-15,-17 0 0 0,-4 0 0 16,-8 6-3-16,-20-3 2 0,-11 3 0 16,0-3 2-16,-14-3 2 15,-17 7 1-15,3-4 1 16,-25-3-4-16,-11 3-3 15,-13-3 9-15,-11 6 2 16,-18 0-3-16,-7 7 0 16,-17-4-4-16,0 4 0 15,-19-4-5-15,8-2-1 16,-17 2-1-16,-11-6 1 16,-4-3-4-16,-21 0 0 15,-7 0 1-15,-4 0 0 16,-20 0 0-16,-15 10 0 15,-7-1 0-15,7 0 2 16,-6 13-3-16,-12 3 0 0,-3 1 1 16,14-1 0-16,18 3 0 15,-7 3 0-15,35-3 2 16,14-6 1-16,43 0-1 16,17-9-2-16,35 6 1 15,36-10-1-15,24 7 0 16,18-10 0-16,4 3 0 15,27-2 2-15,29 2-1 16,18 0 2-16,17 1 0 16,18-1 3-16,14 4-1 15,11 3 0-15,10 5-1 16,4 27 0-16,3 17 2 0,0 17 1 16,4 12 3-16,-4 44 1 15,0 19-5-15,-3 53-2 16,-4 0 0-16,-7 47 0 15,-7-3-2-15,-7 6 1 16,-3 0-2-16,-4-18 2 16,0-29 2-16,0-6 4 15,-1-25 2-15,1-25 1 16,0-16-4-16,4-10-3 16,3-18-2-16,0-22-3 15,7-16-2-15,3-9 1 16,8-16 1-16,7-12 2 15,10-3-3-15,11-10 0 0,10-6 1 16,11-4 0-16,4-5-3 16,35-7 2-16,28 3 1 15,25-12 2-15,38 6 1 16,54-10 1-16,31 1-2 16,46 0 1-16,35-1-2 15,47 1 2-15,45 2-2 16,42-2 2-16,39 3-2 15,15-1 2-15,6 1-2 16,11 0 2-16,-7 3-11 16,-18 6-2-16,-42 3 0 15,-42 7 4-15,-32 6 3 0,-25 6 2 16,-35 0 1-16,-36 19 2 16,-20 0-1-16,-43-1-1 15,-18-5 1-15,-20-10-1 16,-51-12 0-16,-20-13 0 15,-21-15 0-15,-22-17 0 16,-21-11-3-16,-20-14 2 16,-15-21 3-16,-11-41 3 15,-7-19-2-15,-3-47-2 16,-11-22 0-16,-10-43-1 16,-18-51 0-16,-25-16 0 15,-42-18 0-15,-28-3 0 16,-25-1-3-16,-35 44 2 15,7 26 3-15,3 24 1 16,11 45-1-16,18 31-2 0,24 12-74 16,49 26-33-16,33 8-89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9:02.5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14806 4591 212 0,'-32'16'79'0,"18"-10"-61"0,-3 7 10 16,10-10 3-16,3-3 1 16,0 9 5-16,1-9-5 15,3-9-2-15,3 3-16 16,1-7 0-16,3 1 2 0,0-1 3 16,0-3 1-16,4 1 0 15,-1-1 0-15,8 0-7 16,3-2 0-16,11-7-4 15,21-7 2-15,21-9-4 16,11-9 1-16,10 0-3 0,21 6 2 16,1 10-4-16,-4 2-2 15,3 14-3-15,0 14-1 16,-10 14 2-16,-14 9 2 16,-11 6 0-16,-14 0 2 15,-10 0-2-15,-8 3-1 16,-7-9 3-16,-3-3 0 15,-14-4 3-15,-15 1-36 16,-3-1-21 0,-7-6-43-16,-3-2-18 15,-15-4-34 1</inkml:trace>
  <inkml:trace contextRef="#ctx0" brushRef="#br0" timeOffset="536.227">14633 4723 312 0,'4'-12'115'0,"3"-1"-89"0,-4-3 5 0,1 1-3 15,3-4-5-15,0 0 1 16,4 3-7-16,-1-2-2 16,4-1-9-16,4 0 0 0,3-6 4 15,4 3-6-15,10-3-2 16,21-7 5-16,26-15 3 15,20-9-5-15,36-16-3 16,17 9 5-16,35-6 3 16,8 13-1-16,31 2 0 15,-10 11-3-15,28 14 1 16,-21 10 0-16,20 10 1 16,-20 9-4-16,4 6-1 15,-22 7 1-15,-35-1 2 0,-18 4-5 16,-18 0-1-1,-20 3 2-15,-22 3 1 16,-17 3 3-16,-15 0 1 0,-13 0-3 16,-15-3-1-16,-14 3 3 15,-10-3 3-15,-15-3-22 16,-10-7-8-16,-11 1-45 16,1-10-18-16,2-3-97 15</inkml:trace>
  <inkml:trace contextRef="#ctx0" brushRef="#br0" timeOffset="1122.907">14778 4623 256 0,'-4'-7'96'0,"8"1"-75"0,-4 0 14 0,0 0 1 0,3-1-10 16,4 1-3-16,1 0-2 15,-1-4-1-15,3 1-11 16,1 0 1-16,6-4 1 0,8-3-2 16,17 4 2-16,22-10 3 15,17-13 1-15,28-15-2 16,36-19 0-16,35-3 1 16,25-3 2-16,45 3-3 15,11 3 0-15,21 3-3 16,22 16-1-16,-8 6-3 15,0 25 1-15,11 19 0 16,-28 19 3-16,-4 3-5 16,-35 9-3-16,-11 4 1 15,-17-7 0-15,-36 16-1 16,-24-3 1-16,-14-1-2 0,-15 4 2 16,-21-6-2-16,-17-7-1 15,-18-9-2-15,-10 3 1 16,-8-6 3-16,-10-3 1 15,-4-4-1-15,-7 4 1 16,-3-7-22-16,-7 1-9 16,-1-1-55-16,-3-3-21 15,-3-12-72 1</inkml:trace>
  <inkml:trace contextRef="#ctx0" brushRef="#br0" timeOffset="2713.753">15318 8269 244 0,'0'-18'93'0,"0"11"-72"0,0-2 16 15,0 9 4-15,0-6-7 16,0 6 3-16,0 0-12 16,0 0-6-16,0 0-10 0,3 6 7 0,-3 10 6 15,0 5-5-15,0 11 1 16,-3 15-7-16,-1 9 1 16,1 7-3-16,-1 0 0 15,1-4-1-15,-1-5 2 16,0-7-3-16,4-10-2 15,4-2 0-15,3-10 1 16,4-6 3 0,6-7 2-16,11-6-3 0,8-6-3 15,6-3 2-15,0 0 0 16,1-3-3-16,-4 0-1 16,-8 3-3-16,-2-1-1 15,-8 1 5-15,-4-3 2 16,-3 6-27-16,-3 0-10 15,0 0-34-15,-1-3-13 16,-3-3-58-16,0-4-26 0</inkml:trace>
  <inkml:trace contextRef="#ctx0" brushRef="#br0" timeOffset="2877.619">15759 8172 316 0,'0'-28'121'0,"0"12"-95"0,3 4 14 0,-3 12-1 16</inkml:trace>
  <inkml:trace contextRef="#ctx0" brushRef="#br0" timeOffset="3059.509">15766 8128 604 0,'3'28'46'0,"1"10"-23"0,-1 9-7 0,-3 22-5 15,0 19-4-15,-3 6-2 16,-4 3-2-16,0 13-3 16,3 0 1-16,1-10-1 15,3-9 2-15,0-13 3 16,3-9-4-16,4-12-1 16,0-13-20-16,0-10-9 15,0-12-29-15,4-3-14 16,3-13-96-1</inkml:trace>
  <inkml:trace contextRef="#ctx0" brushRef="#br0" timeOffset="3569.733">16147 8896 260 0,'-25'4'96'0,"21"-4"-75"0,-3 15 17 15,7-12 3-15,4 13-11 16,3 3 0-16,4 3-6 0,6 3-3 16,4-3-11-16,4-10 2 15,0 4 4-15,6-13 3 0,1-3 1 16,4-9-3-16,-5-10 2 15,-3-6-4-15,-6-3 1 16,-12-1-5 0,-10 4-1-16,-7-3-4 15,-7 6 1-15,-7 0-4 16,-4 7-2-16,1 5 4 0,-5 10 1 16,-2 6-7-16,-8 13-1 15,7 16 0-15,4 18 1 16,7 4-2-16,6-4 0 15,12 0 4-15,14-9 1 16,10-6 4-16,3-7 1 16,8-9 1-16,14-6 0 0,10-10-2 15,4-6-1-15,0-3-1 16,-7 0 0-16,-7-4-2 16,-11 4-2-16,-3-3-35 15,-7 0-14-15,-4 6-24 16,-3-3-9-16,-1-7-93 15</inkml:trace>
  <inkml:trace contextRef="#ctx0" brushRef="#br0" timeOffset="4125.555">16711 8746 308 0,'-7'-22'115'0,"7"22"-89"0,4 0 12 16,-4 0 1-16,3 0-6 15,1 3 1-15,3 0 0 16,0 7 4-16,0 2-21 0,3 1 6 0,1 15 1 16,0 3-10-16,3 13-3 15,3 6-7-15,4 10-1 16,4-7 1-16,0-6 2 15,0-9-8-15,-4-7-3 16,-4-9-22-16,-3-3-9 16,-3-3-29-1,-4-7-11-15,-3-9-98 16</inkml:trace>
  <inkml:trace contextRef="#ctx0" brushRef="#br0" timeOffset="4621.878">17219 8022 300 0,'0'-10'112'0,"4"10"-87"0,-4 0 11 16,0 0 0-16,0 0 2 15,0 6 4-15,0 4-7 0,0 6-2 16,-4 9-18-16,1 3 4 0,-1 3 2 16,-3-3-7-16,3 1-3 15,1-1-2-15,6-6-1 16,1 3-4-16,3-6-1 16,4-7 1-16,3-2 2 15,3-4-3-15,5-3 0 16,-1-3-1-16,0 0 1 15,-3 0-7 1,-4 0-1-16,0 0-58 0,-7-3-23 16,0-3-82-1,3-4-61-15,-3-9 94 16</inkml:trace>
  <inkml:trace contextRef="#ctx0" brushRef="#br0" timeOffset="4860.218">17466 8066 340 0,'-14'-29'129'0,"14"14"-100"0,3-4 29 16,-3 16 8-16,0 3-18 16,0 0-5-16,0 9-6 15,0 16-1-15,-3 10-19 16,-4 5-4-16,-4 7-1 0,-3 4-7 16,0 2-1-16,0 7-2 15,3-1-2-15,8 4 1 0,3-13 1 16,3-9-8-16,1-4-3 15,-1-8-37 1,1-7-15-16,-1-7-44 16,8-21-128-1</inkml:trace>
  <inkml:trace contextRef="#ctx0" brushRef="#br0" timeOffset="7382.654">16916 8727 232 0,'0'-6'88'0,"3"3"-69"0,1 0 6 0,-1-1-2 15,4 1 2-15,0 0 7 16,0 0-6-16,-3 0-3 16,0 3-13-16,-1 0 13 0,1 3 7 15,-8 6-2-15,-3 4 0 16,-4 6-4-16,-6 3-1 16,-4 6-6-16,-4 10-2 15,0 9-9-15,4 3-4 16,0 3-1-16,3-3 1 15,1-6-1-15,2-6-1 16,8-10-2-16,0 0 1 0,4-9-50 16,-1-10-34-1,-3-5-18-15,-3 8-52 16</inkml:trace>
  <inkml:trace contextRef="#ctx0" brushRef="#br0" timeOffset="10101.666">17812 8636 260 0,'-11'-6'96'0,"11"3"-75"0,-3 3 10 0,3 0-2 16,0 0-2-16,0 0 3 15,0 0-1-15,0 3 0 16,3-3-16-16,1 9 1 0,-1-2 2 16,4-4 3-16,4 6 1 15,7-3-5-15,6-2 1 16,11-4-3-16,4 0 0 15,4 0-5-15,-1 0-3 16,-3 0-2-16,0 0 0 16,-4 0 0-16,-3 0 1 15,-1 0-5-15,-2 0 1 16,-8-4 2-16,-4-2 1 0,-3 3-1 16,-3-3 1-16,-4-4 0 15,-3 7 1-15,-8-3-5 16,-3 6 1-16,-4 6-53 15,1-3-22-15,-1-3-41 16,4-3-16-16,4-3 0 16</inkml:trace>
  <inkml:trace contextRef="#ctx0" brushRef="#br0" timeOffset="10250.101">18073 8335 304 0,'-7'-25'112'0,"7"16"-87"0,0-1 20 0,0 10 1 16</inkml:trace>
  <inkml:trace contextRef="#ctx0" brushRef="#br0" timeOffset="10430.549">18073 8301 598 0,'7'12'46'16,"0"10"-24"-16,0 13-5 0,0 18-1 15,0 7-6-15,-3-1-1 16,-1 7-5-16,-3-6-1 16,0-4 1-16,0 0 0 15,0-2-2-15,-3-1 1 16,3-12-2-16,0 0-1 16,0-13-30-16,0-9-15 0,3-10-32 15,4-9-12-15,4-3-72 16</inkml:trace>
  <inkml:trace contextRef="#ctx0" brushRef="#br0" timeOffset="11151.561">18821 8138 340 0,'14'-44'126'0,"-14"31"-98"0,-4 1 14 0,1 9 0 16,-8 3-13-16,-3 6-2 15,-4 3-4-15,-10 4-3 16,4 2-10-16,-1 11-2 0,0-5-1 16,0 1-3-16,4 0-1 15,0 0-1-15,7-3-2 16,0 0-2-16,3-7 1 15,4 7-1-15,7-6 0 16,0-1 2-16,7 1 2 16,4-1-3-16,3 1 0 15,0 0-1-15,4-1 0 16,3-3 4-16,4 7 1 16,3 3-1-16,0 6-2 0,0 6 1 15,0 4-1-15,-6 12 0 16,-8-6 2-16,-7-4-1 15,-7 4-1-15,-4-6 5 16,-6-4 1-16,-4-3 9 16,-4 0 4-16,0-3-3 15,-3-3-1-15,4-6-7 16,-1 0 0-16,0-7-5 16,1-3 0-16,2-6-3 15,1 0-1-15,4-6 1 16,-1-3 0-16,8-7-3 15,3-3 0-15,7-6 2 0,3-12 2 16,8-7-2-16,7-19 0 16,10-3 1-16,14-3 0 15,8-9-3-15,-1-16 2 16,-3-4 1-16,-11 8 0 16,-10 2 0-16,-11 12 2 15,-10 8-1-15,-11 11 2 16,-7 13-2-16,-11 19 2 15,-6 13-4-15,-5 8-2 16,1 11-1-16,3 5 3 16,8 7-24-16,6 3-9 0,8 12-17 15,10 4-9-15,10 6-27 16,5 0-12-16,2-3-49 16</inkml:trace>
  <inkml:trace contextRef="#ctx0" brushRef="#br0" timeOffset="11628.962">19159 8611 340 0,'-17'-3'126'0,"13"3"-98"0,1 3 3 0,3 0-3 16,0 4-6-16,0 2 4 16,3 0-3-16,4 7-2 15,4-3-11-15,6 2-4 0,8-5 0 16,7-4-1-16,3-6 0 16,-3-3 1-16,-4-7 3 15,-3-8-2-15,-7-1 1 16,-11 0 4-16,-11-6 4 15,-10 3-10-15,-7 3-4 16,-4 7 1-16,-3 8 0 16,0 11-4-16,3 8-1 15,0 14 1-15,1 2 0 16,2 3-2-16,5 4 2 16,10-3-1-16,7-1 0 0,7 1 2 15,3-7 2-15,11-9-3 16,15-7 0-16,6-6 1 15,7 1 0-15,-3-7 0 16,-3-7 0-16,-5 1-31 16,-6 0-14-16,-4 0-28 15,-3-1-12-15,-4 1-75 16</inkml:trace>
  <inkml:trace contextRef="#ctx0" brushRef="#br0" timeOffset="12576.938">20052 8454 228 0,'7'-9'85'0,"-4"6"-66"0,5-3 8 16,-5 2 0-16,1 1-1 16,-1 0 2-16,-3 3 0 15,0 0 2-15,0 0-16 16,0 0 7-16,0-3 3 0,0 3 1 16,0 0 0-16,-3 0-3 15,-1 3-2-15,1 3-6 16,-5 7-1-16,-6 9-4 15,-7 12 2-15,-3 7-6 16,-5 3-3-16,1-3 1 16,0 0 0-16,0-4-4 0,3-2-1 15,4-10 1-15,0 3 0 16,6-6 1-16,1-3 2 16,4-4-10-16,3-2-2 15,0-4-39-15,0 1-16 16,0-10-43-16,7 0-17 15,0 0-2 1</inkml:trace>
  <inkml:trace contextRef="#ctx0" brushRef="#br0" timeOffset="12820.733">19703 8414 336 0,'3'-35'126'0,"1"32"-98"0,3-3 14 16,0 6 0-16,3 0-7 15,5 9 2-15,2 0-5 16,4 20 0-16,0 8-18 16,1 4-4-16,2 6 1 0,1 3-5 15,0-6 2-15,-4-3-7 16,0-3-3-16,0-4 1 16,-3-3 0-16,-4-5-48 15,-3-5-21-15,-1-5-51 16,-3-3-19-16</inkml:trace>
  <inkml:trace contextRef="#ctx0" brushRef="#br0" timeOffset="13432.575">20112 7717 288 0,'-4'-9'110'0,"4"6"-86"0,0 0 16 0,0 3 0 16,0 0-5-16,4-6 4 15,-1-1-4-15,4-2-1 0,4-1-19 16,0 1 2-16,6 0 3 0,4-1 0 15,8 4 0-15,2 6-8 16,5 6-3-16,-1 4 1 16,-3 2 1-16,-4 1 6 15,-7 2 1-15,-7 1 2 16,-7 0 0-16,-7-1-9 16,-10-2-2-16,-4-4-3 15,-4 7 1-15,-3-7-4 16,0 1-2-16,3-1 0 15,0 1 1-15,4-1-6 16,4 1-1-16,6-1 2 16,4-3 3-16,7 4-1 15,7 5 0-15,4-2-1 0,7-4 0 16,-1 13 2-16,5 3 2 16,-5 3-3-16,1 1 0 15,-4-1 3-15,-7 0 3 16,-7-3 2-16,-3 0 3 15,-8-3-3-15,-6-3 1 16,-8 0-5-16,-7-7 0 16,-6-2-1-16,-5-1 1 15,1-3-4-15,3 1 0 16,4-4-8-16,3-3-2 16,4 0-27-16,7-3-13 15,3-4-37-15,4 1-15 16,4-3-95-1</inkml:trace>
  <inkml:trace contextRef="#ctx0" brushRef="#br0" timeOffset="14333.977">20507 8504 288 0,'-14'-3'110'0,"10"-3"-86"0,1 6 16 0,3 0 0 16,0 0-9-16,0 0 2 16,0 0-6-16,3 6-2 15,4-3-13-15,0 4 8 0,8-4 3 16,2 3 2-16,1-6 0 15,10-6-8-15,11-4 0 16,7 1-8-16,3 3-1 0,-3 0-4 16,-4 2-1-16,-3 1 1 15,-7 0 0 1,-7 3-2-16,-8 0-2 0,-3 0 1 16,-3 0 1-16,-4 0-30 15,-4 0-13-15,-3 0-21 16,0 0-7-16,0 3-38 15,-3 4-16-15,-4 2-10 16</inkml:trace>
  <inkml:trace contextRef="#ctx0" brushRef="#br0" timeOffset="14935.311">21269 8135 312 0,'-4'-38'115'0,"4"22"-89"0,-3-3 12 0,3 10 1 16,0 0-6-16,0-1 3 16,0 4-5-16,0 6 1 15,0 3-18-15,0 13 5 0,0 12 2 16,0 6-7-16,0 13-1 15,0-3-5-15,0 0 0 16,0 13-5-16,0 5 0 16,3 4-1-16,5-3 1 15,-1-7-2-15,3-9-1 16,4-6-17-16,0-9-9 16,0-7-26-16,1-10-10 15,-1-5-27-15,-4-10-11 16,1-10-43-1</inkml:trace>
  <inkml:trace contextRef="#ctx0" brushRef="#br0" timeOffset="15414.846">21491 8050 300 0,'0'-19'112'0,"7"10"-87"0,0-4 9 16,0 4-4-16,0-7 1 15,4 7 4-15,3-7 0 16,4 0 1-16,3 4-19 16,11-1 1-16,3 7 0 0,7 9-2 15,1 10 1-15,-1 12-1 0,-3 15 0 16,-7 7 0-16,-8 4 3 16,-6 2-2-16,-8-6 1 15,-2-3 0 1,-8 0-2-16,-11 3-8 0,-7 3-5 15,-10 3-2-15,-7-3 1 16,0-6 1-16,-1 0 1 16,8-6-5-16,3-7-1 15,4 1 1-15,7-7 0 16,7 0-2-16,11-6 2 16,6-4 1-16,11-2 0 15,11-7-3-15,7-3 2 16,0-3 1-16,-1-3 2 15,1-3-1-15,-7 3 2 16,-4-4-4-16,-7 7 0 16,-3 0-6-16,-4 0 0 0,0 0-35 15,0 0-14-15,-3-3-20 16,0 0-6-16,-1 0-32 16,4-3-15-16,4-4-4 15</inkml:trace>
  <inkml:trace contextRef="#ctx0" brushRef="#br0" timeOffset="16300.667">22281 8454 264 0,'-21'7'99'0,"14"-1"-77"0,-7 10 18 0,11-7 4 16,-1 3-12-16,1 4-1 15,3-3-3-15,7 6 0 16,7-7-15-16,7-6 10 0,7-6 4 16,4-9-3-16,0-4 0 15,-1-5-2-15,-2-8 1 16,-8 5-9-16,-4-5-1 15,-6 5-1-15,-8-1 0 16,-3-4-4-16,-7 14-3 16,-3-4-2-16,-8 7-3 15,-6 6 1-15,-5 6 1 16,-2 6-3-16,-5 10 0 16,1 9-1-16,3 16 0 15,8 0 2-15,2 0 2 0,8-6-6 16,11-4 1-16,10-6 1 15,10-9 1-15,12 3 1 16,6-9 0-16,4-7 0 16,0-3 2-16,-4-3-1 15,0-3 2-15,-3-3-35 16,0-4-16-16,-1 1-22 16,-2-7-9-16,-1 7-87 15,-4-10-53 1,-2 6 103-16</inkml:trace>
  <inkml:trace contextRef="#ctx0" brushRef="#br0" timeOffset="16585.984">22959 8263 392 0,'0'-9'145'0,"0"9"-112"0,3 0 12 0,-3 0 0 15,0 6-8-15,-3 3 0 16,-4 4-14-16,-4 3-4 0,1 6-11 16,-5 3-1-16,-2 0 0 0,-4 12-6 15,-4 10 0-15,0-6-1 16,1 6 2-16,2-9-1 16,1-4-1-16,4-9-4 15,-1 4 0-15,4-11-44 16,3-5-18-16,1-4-33 15,6-15-119 1</inkml:trace>
  <inkml:trace contextRef="#ctx0" brushRef="#br0" timeOffset="16830.505">22648 8232 360 0,'-7'-13'134'0,"14"16"-104"0,4 7 18 0,-4-7 3 15,7 13-14-15,0 2 1 16,4 7-4-16,-1 7-1 16,5 9-18-16,-1 6-2 0,0 6-2 15,4-6-6-15,-4 3-1 16,4-6-4-16,-4-6-1 16,0-7-21-16,-3-6-10 15,-4-6-26-15,-4-7-9 16,1-5-79-16,-1-7-35 15,1-7 48 1</inkml:trace>
  <inkml:trace contextRef="#ctx0" brushRef="#br0" timeOffset="18340.881">23237 4074 224 0,'-17'-12'85'0,"10"5"-66"0,-4 1 16 16,8 3 4-16,-4 0-4 15,0 0 2-15,0-4-5 16,3 1 0-16,4 0-18 16,4-4 5-16,6-2 2 0,4-4-3 15,7 7 0-15,8-10-2 16,9 0 0-16,5-3-2 16,13-6-1-16,32 0 1 15,15-4 4-15,20 1-12 16,29 6-4-16,-8 15 5 15,8 20 5-15,0 15-4 16,-22 6 0-16,-17 10 2 0,-17-3 1 16,-12 2-3-16,-6 4-3 15,-11 3-5-15,-11 0 0 16,-6-3 2-16,-4-3 1 16,-4-6-1-16,-3-7 1 15,-8-6-2-15,-6-3 2 16,-4-4-24-16,-10-8-11 15,-4-4-38-15,-7-10-16 16,-4-11-103 0</inkml:trace>
  <inkml:trace contextRef="#ctx0" brushRef="#br0" timeOffset="18881.338">23216 4083 336 0,'-3'-6'126'0,"6"0"-98"0,8-3 6 0,-4 2-4 16,4 1-4-16,-1-3 2 16,4-1-7-16,7-2-2 15,8-13-11-15,6-1 1 0,21-11 2 16,36-16 2-16,17-10 5 15,43-3-1-15,25 6-1 16,31 4-6-16,3 6-4 16,26 15-1-16,-4 16 1 15,13 19 1-15,-6 13 1 16,0 25 0-16,-14 24 2 16,3 10-1-16,-31 1 0 15,-15-8-3-15,-20 1-1 16,-29 0-3-16,-25-3 1 15,-24-7-2-15,-22-12 2 0,-17-3-9 16,-14-13-1-16,-15-9-49 16,-6-10-23-1,-11-9-36-15,-7-6-14 16,-7 0-28-16</inkml:trace>
  <inkml:trace contextRef="#ctx0" brushRef="#br0" timeOffset="19498.313">24380 5410 280 0,'-7'0'107'0,"7"0"-83"0,7-3 17 15,1-4 2-15,-1 7-3 16,3-3 3-16,4 0-4 0,4 3 0 16,10 6-21-16,4 4 9 15,10-1 4-15,11 10-5 0,7 0-1 16,11-7-5-16,24-5-3 16,14-7-7-1,-6-7-2-15,-5-5-4 16,-9-7-3-16,-12 0 0 0,-13 0 1 15,-18-6-17-15,-18 0-6 16,-14 0-41-16,-7 0-15 16,-11 0-22-16,-3 12-6 15,0 1-51 1</inkml:trace>
  <inkml:trace contextRef="#ctx0" brushRef="#br0" timeOffset="19904.557">24518 5582 396 0,'0'13'148'0,"7"-4"-115"0,14 7 6 0,-3-10-6 16,10 4 3 0,14 2 5-16,15 1 0 0,17 5 2 15,35 1-24-15,15-3-2 0,38-7-2 16,7-6-6-16,22-3-1 16,-1-9-4-16,-3-10-3 15,4-9 2-15,-22-3 0 16,-14-7 1-16,-13 0 0 15,-15 1-2-15,-18-1 1 16,-17-3-2-16,-18 4 2 16,-18-1-11-16,-17 1-4 15,-14 2-36-15,-11 4-16 16,-7-1-69-16,0 7-27 16,-7 0-15-1</inkml:trace>
  <inkml:trace contextRef="#ctx0" brushRef="#br0" timeOffset="22049.224">24977 1970 232 0,'14'-12'88'0,"0"-1"-69"0,7-6 17 0,-7 4 5 16,4-4 2-16,3-3 4 15,4 0-6-15,-8 6-2 16,-3 7-22-16,-3-1 14 0,-7 10 6 15,-4 16 0-15,-8 3 3 16,-6 6-9-16,-7 6-2 16,-14 4-5-16,0 9-1 0,-4 15-8 15,-3 16-2 1,-11 7-1-16,-7 3 0 16,-7-4-6-16,-4 10-2 0,8 3 0 15,6-6 0-15,11-16-5 16,7-6-1-16,8-16 1 15,6-6 0-15,7-9 1 16,4-7 0-16,4-13 0 16,3-2 2-16,0-4-3 15,3-2 0-15,0-7-19 16,1-10-7-16,-1 1-32 16,1-4-13-16,-1-6-26 15,4-9-11-15,4-16-67 16</inkml:trace>
  <inkml:trace contextRef="#ctx0" brushRef="#br0" timeOffset="22362.836">24525 1763 348 0,'4'-56'132'0,"6"37"-103"0,8 0 21 0,-8 10 1 16,5 6-8-16,2 3 1 15,4 9-7-15,4 19 0 16,3 19-21-16,-3 16 2 0,0 6 2 16,-4 16-9-16,0 27-1 0,-3-2-4 15,-1-13 1-15,1 7-4 16,-4-16-2-16,0 3 0 16,0-16 1-16,-3-12-1 15,-4-13-1-15,0-13 1 16,-4-12 1-16,-3-9-28 15,0-10-9-15,-3-6-36 16,-4-12-15-16,0-13-84 16,0-3-69-1,-7-13 95-15</inkml:trace>
  <inkml:trace contextRef="#ctx0" brushRef="#br0" timeOffset="22739.758">25266 1318 260 0,'7'-38'96'0,"0"20"-75"0,7-1 14 0,-7 12 1 16,4-2-6-16,-1 0 2 15,1-1-1-15,-4 7 3 16,0 3-18-16,-3 6 8 0,-4 10 6 15,-4 0-5-15,-3 12-2 16,0 3-7-16,-4 7 0 16,4-4-5-16,0 1-1 15,4-7-4-15,3 0 1 0,7-3-2 16,3-9 2 0,5 3-2-16,6-10 2 15,7-9-4-15,4 7-2 0,-1-7 0 16,-2-7 1-16,-5 7 1 15,-10 0 3-15,-7-6-34 16,-7 6-13-16,-3 0-44 16,-4 0-16-16,3 0-75 15</inkml:trace>
  <inkml:trace contextRef="#ctx0" brushRef="#br0" timeOffset="23038.329">25689 1236 312 0,'-3'-40'118'0,"6"27"-92"0,4-6 30 0,0 13 7 16,0-3-16-16,-3-1-2 16,0 4-13-16,-1 6-3 15,1 6-16-15,-4 13 1 0,0 19 2 16,-4 18-4-16,-3 4 1 15,0 2-2-15,0 11 1 16,-4 8-6-16,4 7-2 16,0-7-2-16,0-9-2 15,0-9 1-15,0-10-1 0,0-12-40 16,0-9-18-16,-4-1-56 16,1-3-23-16,-1-6-32 15</inkml:trace>
  <inkml:trace contextRef="#ctx0" brushRef="#br0" timeOffset="23986.862">22564 2390 308 0,'-18'0'115'0,"15"0"-89"0,3 0 8 0,0 0-4 16,0 0-3-16,0 0 1 15,7 0-4-15,7-6-1 16,0 3-12-16,3 3 4 0,8-6 3 16,10 2-4-16,11 1 2 15,4 0-5-15,3 0-1 16,-1 0 2-16,8 0 3 16,0 3 0-16,-7-6 4 15,-10-1 0-15,-12 7 1 0,-13-9 2 16,-11 9 3-16,-14-3-11 15,-11-4-3-15,-6 7-7 16,-4 0-3-16,-4 0 2 16,-7 0 0-16,-3 0-4 15,-1 0-1-15,4 0 1 16,4 0 0-16,11 0-2 16,6 0 2-16,7 0-1 15,11 0 0-15,14-3 2 16,4-6 0-16,3 3-5 15,0 2 1-15,1-2-42 16,-5 3-19-16,-3 3-47 0,4-3-19 16,0 0-45-1</inkml:trace>
  <inkml:trace contextRef="#ctx0" brushRef="#br0" timeOffset="24915.985">23901 1399 252 0,'21'-65'93'0,"-14"40"-72"0,4-13 11 16,-4 29 1-16,-4-7-1 15,1 6 4-15,-1 1-7 16,-3 0-3-16,0 2-14 16,0 7 1-16,0 0 1 0,0 0 1 15,0 0 4-15,0 0-2 16,0 0 1-16,0 0 4 16,0-6 1-16,0 3 1 15,0-6 0-15,0 2-5 16,-3 4-1-16,-1-6-6 15,-6 2-2-15,-5-2-4 16,-6 9-1-16,-11-9-6 0,-10 9 1 16,-14 0 2-1,-1 0 1-15,1 0-1 16,3 0-2-16,4 0 1 16,3 0 1-16,3 0-1 0,8 0-1 15,7 9-2-15,7-9-1 16,7 0-3-16,3 0 1 15,7-9 3-15,4 9 3 16,4 0-2-16,-4-10 0 16,3 10 1-16,-3 0 0 15,0 0 0-15,0 0 0 16,4-6 0-16,-4 6 0 16,0 0 0-16,0 0 2 15,0 0-3-15,4 0 0 0,-1 6-1 16,1 4 0-16,-1 5 4 15,1 17 3-15,-1 24 0 16,1 4 2-16,-1 21-2 16,1 20 2-1,-1 21-2-15,1 6 2 0,-4 29-2 16,0-3 2-16,0-4 0 16,-4 7 1-16,4-16-4 15,0-19-3-15,0-27 2 16,0-5 0-16,4-21-1 15,-1-12 1-15,-3-13-2 16,0-10 2-16,0-9 0 0,0 0 1 16,-3-12 0-16,-1-4 0 15,4 1-5-15,0-1 1 16,0-3 0-16,0-2 0 16,4 5-3-16,-1 0 2 15,4-9 1-15,4 4 2 16,0-4-3-16,10-4 0 15,14-5 1-15,18 0 2 16,17 5-1-16,1-2 2 16,0 6-4-16,10 0-2 15,-7 0 4-15,-11 10 1 16,-10-1-31-16,-10 0-13 16,-12 1-96-16,-10-4-40 15,-10 0-16 1</inkml:trace>
  <inkml:trace contextRef="#ctx0" brushRef="#br0" timeOffset="30396.161">26042 2146 256 0,'14'-29'96'0,"-7"23"-75"0,4-13 10 0,-4 19-2 15,0-9-2-15,0 0 3 16,0-1-3-16,0 7-2 16,0-3-13-16,0-4 6 0,0 10 2 15,0 0 7-15,0 10 6 16,-3 5-9-16,-4 20-5 16,-4 25-4-16,-3 2 0 15,0 1-4-15,0-3 1 16,0-7-9-16,0 0-2 15,4-3-1-15,-1 0 0 16,1-12 0-16,3-3 0 16,0-10-5-16,-4-7 1 0,-3-2-40 15,-4-13-16-15,-3-3-29 16,-7-3-9-16,0-6-52 16</inkml:trace>
  <inkml:trace contextRef="#ctx0" brushRef="#br0" timeOffset="30616.076">25774 2431 280 0,'0'-3'107'0,"7"3"-83"0,7 0 17 0,-3 0 4 15,3 0-9-15,3 3-1 16,12-3-11-16,9 0-2 16,8 0-13-16,4-3-3 0,-1 0 0 15,-3 3-3-15,0-6-2 16,-7 6-11-16,-4 6-4 15,-3-6-35-15,-1 3-15 16,1 0-53 0,3-3-61-16,4-3 58 15</inkml:trace>
  <inkml:trace contextRef="#ctx0" brushRef="#br0" timeOffset="31401.374">26903 1813 160 0,'3'-9'60'0,"1"0"-47"0,-1 5 13 0,1-2 0 16,-1 0-1-16,5-4 2 15,-1 1-4-15,0 0 0 16,3-4-12-16,1 1 7 0,-4 2 2 16,0 1 3-16,0-1 3 15,-3 1 3-15,-4 0 2 0,0 5 1 16,-4-2 0-1,-3 3-6-15,-7 3-2 0,-4 3-7 16,-3 13-2 0,0 6-7-16,-4 12 0 0,0 10-1 15,1 13 1-15,-4 2 2 16,-1 10 1-16,5 22-1 16,2 3-1-16,8-6-8 15,11-10 0-15,6-6 1 16,11 4 3-16,8-14 0 15,2-2 0-15,12-13-6 16,9-13 1-16,5-15 0 16,3-19 2-16,-4-9 3 0,-3-10 2 15,-7-6 3-15,-7-3 1 16,-11-10-1-16,-11 1-1 16,-13-11-3-16,-15-2-1 15,-21 6-6-15,-10 13 1 16,-4 19-2-16,0 18-2 15,4 3 0-15,6 10 0 16,12 3 3-16,9 0 0 16,12 0-35-16,10-3-13 15,10-1-19-15,8-8-6 16,14-1-59-16,7 1-27 16,-8-4 34-1</inkml:trace>
  <inkml:trace contextRef="#ctx0" brushRef="#br0" timeOffset="31731.399">27760 2074 304 0,'-3'-19'115'0,"6"9"-89"0,-3 7 34 0,0 3 9 16,-3 0-16-16,-1 3-6 16,-3 4-12-16,-4 2-2 15,1 4-19-15,-4 15-4 0,-4 6-2 16,-3 10-4-16,-4 3-1 16,-3 3-3-16,-4-3-1 15,0-6 3-15,4-3 1 16,0-4-30-16,0-2-12 15,7-7-26-15,3-3-12 16,4-7-210 0,14-11 123-1</inkml:trace>
  <inkml:trace contextRef="#ctx0" brushRef="#br0" timeOffset="31931.444">27400 2005 372 0,'-3'-16'140'0,"3"16"-109"0,7 16 9 0,0-13-2 0,3 12-15 16,8 1-4-16,7 9-4 16,3 16 0-16,0 12-8 15,0 4-4-15,1-4 0 0,-5-6-2 16,1-3-1-16,-7-3-30 16,-4-13-15-16,0-6-35 15,0-13-12-15,4-9-59 16</inkml:trace>
  <inkml:trace contextRef="#ctx0" brushRef="#br0" timeOffset="32347.648">27753 1481 288 0,'4'-9'110'0,"3"2"-86"0,7 4 18 0,-4 3 3 16,8 0-2-16,7 0 2 16,6 0-12-16,8 0-5 15,4 10-16-15,-1-1 8 0,-3 0 6 16,-4 7 1-16,-7-3 4 16,-7 2-4-16,-7 10-2 15,-6-12-5-15,-5 9-2 16,-10-3-8-16,-4 6-4 0,-3-6-1 15,0 3-1-15,0 3-5 16,0 0 1-16,3 6-2 16,4-6-2-16,7 3 3 15,4 7 0-15,6-13 1 16,8 0 0-16,7-7-3 16,-1-5 2-16,1-1 3 15,0-9 3-15,-4 0-11 16,-3 0-3-16,-1 0-36 15,-3 0-13-15,-7-6-27 16,1 3-12-16</inkml:trace>
  <inkml:trace contextRef="#ctx0" brushRef="#br0" timeOffset="34330.703">28300 2271 228 0,'-7'-3'88'0,"3"3"-69"0,-3 0 13 0,4 0 2 0,-1 0-5 15,1 0 1 1,-1 0-6-16,1 3-3 0,-1 3-11 16,4-2 0-16,0 2 1 0,4 0 2 15,6-3 5-15,8 3 1 16,6-6 1-16,12 0-5 15,6-6-1-15,0 6-4 16,4 0-1-16,-3 0-3 16,-5 6-1-16,-2-6-3 15,-5 0-2-15,-2 4 1 16,-1-4 1-16,-3 0-1 16,-4 0-1-16,-7 0 1 15,-4 0 1-15,-2-4-28 16,-8 4-9-16,-4 0-32 15,0 0-12-15,1 0-71 16</inkml:trace>
  <inkml:trace contextRef="#ctx0" brushRef="#br0" timeOffset="34634.615">28497 2045 264 0,'-3'-12'101'0,"6"6"-78"0,4 2 24 0,1-2 5 0,2 6-10 16,1 6-2-16,-1-2-5 16,4 5 0-16,-3 10-19 15,0 9 2-15,-4 10 0 0,0 15-10 16,-4 0-2-16,-3-3-4 15,0-3 1-15,0-6-2 16,0-3-1-16,0-10-32 16,0 0-14-16,4-9-26 15,3 0-7-15,3-13-75 16</inkml:trace>
  <inkml:trace contextRef="#ctx0" brushRef="#br0" timeOffset="34917.478">29058 1885 296 0,'4'-3'112'0,"-4"6"-87"0,0 7 18 0,0-4 0 16,-4 0-8-16,-3 7 0 15,0 3-9-15,-3-7-2 16,-1 4-13-16,4 9-2 0,0-10 1 15,3 4-6-15,8-1 0 16,3 1-2-16,7 0-2 16,0-1 1-16,4-2-1 15,-1 6 0-15,1-10 2 16,-4 1-8-16,0 5-3 0,-3-12-44 16,0 4-20-16,-1-7-94 15</inkml:trace>
  <inkml:trace contextRef="#ctx0" brushRef="#br0" timeOffset="35183.112">29319 1735 340 0,'-3'-19'129'0,"3"10"-100"0,0 9 9 0,0 9-3 15,0 1-7-15,0-7 3 16,-7 31-2-16,0 7 2 15,-4 6-17-15,-3 3 1 0,0 3 1 16,0 10-8-16,3 3-2 16,1 9-4-16,3-6 1 15,0-9-4-15,3-7 0 16,0-3-4-16,1-15 1 16,3-4-40-16,0-9-18 15,3 3-30-15,5-12-11 16,6-4-45-1</inkml:trace>
  <inkml:trace contextRef="#ctx0" brushRef="#br0" timeOffset="35499.728">29767 2092 396 0,'0'0'148'0,"-3"10"-115"0,-1-7 11 15,4 3-3-15,-3-3-12 16,-4 13-2-16,0 3-11 16,-4 3-3-16,1 3-7 15,-1 3-4-15,0 0-1 0,1 4-1 16,-4-1 2-16,0-3-1 16,-4 4-1-16,0-4 1 15,1-6 1-15,-1-7-3 0,4 4-2 16,0 0 2-16,3-6 0 15,4-7-8-15,0 0-4 16,4 4-22-16,3-10-10 16,0 0-23-16,0 0-7 15,0 0-86 1</inkml:trace>
  <inkml:trace contextRef="#ctx0" brushRef="#br0" timeOffset="35801.39">29482 2111 304 0,'-22'-9'115'16,"22"-1"-89"-16,0 10 12 0,4 0-1 0,3 0-5 15,7 10 3-15,4-1-2 16,3 4 2-16,0 18-19 15,4 4 2-15,-4-1 2 0,4 10-11 16,-1-6-2-16,1-1-7 16,3 1-1-16,1-13 1 15,-1 0 2-15,-4-6-10 16,1-10-2-16,-4 1-41 16,-3-1-17-16,-4-9-55 15,-3 0-82 1</inkml:trace>
  <inkml:trace contextRef="#ctx0" brushRef="#br0" timeOffset="36372.55">29866 1679 244 0,'0'-13'93'0,"7"7"-72"0,0 3 14 15,-3-7 0-15,3 4-3 16,0 3 3-16,0-4-6 16,0 4-3-16,4 3-14 15,-1-6 3-15,1 3 3 0,3 3-6 16,4 0 1-16,-4 0-2 16,3 3 1-16,-3 3 7 15,1 4 2-15,-5 2 3 16,-3 4 0-16,-7 3-9 15,-3 3-2-15,-4 9-1 16,-4 0 2-16,-3-5-9 16,3 2-3-16,4-3-2 0,0-3 0 15,4 0 0-15,6-3 0 16,4-4 0-16,7-2 0 16,4-4 0-16,3 1 0 15,0 2 0-15,0-9 2 16,1 4-1-16,-5-4 2 15,4 3-2-15,-6-6-1 16,-5 0-39-16,-3 0-19 16,0 0-25-16,4 0-12 15,3 3-74 1</inkml:trace>
  <inkml:trace contextRef="#ctx0" brushRef="#br0" timeOffset="36807.067">30332 2146 264 0,'-57'0'99'0,"47"0"-77"0,-1 0 18 0,11 0 4 16,0 0-14-16,4 0-5 15,6 0 3-15,12 0 2 16,6 0-16-16,11 0 3 0,3 0 1 15,0 0-2-15,1 0 1 16,2-7-9-16,1 4-3 16,-3 3-3-16,-1 0-2 15,-3 0 1-15,-4-6-1 16,-3 6-5-16,-4-6 1 16,-3 6-31-16,-4 0-12 15,-7 0-20-15,-3-3-6 16,-4 3-69-1</inkml:trace>
  <inkml:trace contextRef="#ctx0" brushRef="#br0" timeOffset="37126.796">30536 1892 312 0,'-7'-25'118'0,"11"25"-92"0,-4 0-7 15,3 6 51-15,1 13-20 16,0 6-8-16,-4 6-8 16,0 4-20-16,-4 5-4 0,0 1-3 15,-3 12-1-15,4 4-1 16,-1-4-3-16,1-3-2 15,3-12-6-15,0-3-1 16,3-4-37-16,1-12-13 16,3-4-26-16,4-2-11 15,3-10-46 1</inkml:trace>
  <inkml:trace contextRef="#ctx0" brushRef="#br0" timeOffset="38460.508">31104 1804 180 0,'0'0'68'0,"0"0"-52"0,0-9 12 0,0-1 3 16,0 7 1-16,0-6 6 15,0-1-10-15,0 1-2 0,0-1-15 16,-3 1 4-16,3 0 5 0,-4 2-5 15,4 4 0-15,0-6-3 16,0-1 2-16,0 7-1 16,0-3 0-16,0-3-1 15,4 5 0-15,-1-2-2 16,1-3-1-16,3 6-1 16,0-4 2-16,0 4-1 15,0-3 2-15,0 3-2 16,0 3 0-16,0-7-3 15,-3 4 1-15,3-3-4 16,0 3 0-16,0 0 1 16,0 0 2-16,0 3-3 15,4 0-2-15,-1 0 0 16,4 0-1-16,4 0 0 0,3 3 0 16,0 9 4-16,1 1 5 15,-5 15-3-15,-3 19-1 16,-7 0 2-16,-7 3 0 15,-7 7 5-15,-7-7 3 16,-7 0-6-16,-7-6-3 16,-4 3-1-16,0-3-1 15,1 0-2-15,-5-3-2 16,1-13 3-16,0-3 0 16,-1-6-1-16,5-4-2 15,6-5-2-15,7-7 1 16,11-6 1-16,11-7 0 15,6 1-3-15,8-7 2 16,3 1-1-16,4 2 0 16,7-6 0-16,-1 4 0 0,8 15 2 15,0 0 2-15,-4 0-3 16,-3 9 0-16,-4 7 1 16,-3 3 0-16,-4-7-3 15,-3 1 0-15,3-4-45 16,0 0-20-16,4-9-18 15,-4-6-6-15,4 6-66 16</inkml:trace>
  <inkml:trace contextRef="#ctx0" brushRef="#br0" timeOffset="39028.259">31683 1660 280 0,'7'-3'104'0,"-3"-4"-81"0,3 4 14 16,-7 3 1-16,0 0 0 15,0 0 2-15,0 0-7 16,0 0-3-16,-4 3-16 16,-6 4 4-16,-1 5 3 0,-3 7-5 15,0 9-1-15,3 0-5 16,1 7-1-16,2-10-1 0,1 3 2 16,7-3-1-16,4-6 0 15,7 0-1-15,6-3 0 16,11-1-2-16,4-12-1 15,3 4-6 1,1-7 1-16,-1 0 0 0,-7 0 0 16,-3 0-9-16,-4 0-4 15,-7 0-29-15,0-7-12 16,-3 4-30-16,-4-3-9 16,0 0-68-1</inkml:trace>
  <inkml:trace contextRef="#ctx0" brushRef="#br0" timeOffset="39358.048">31983 1679 304 0,'0'-13'112'0,"3"4"-87"0,1-1 13 15,-1 10-1-15,1-6 4 16,-1 3 5-16,-3 3-6 15,0 0-1-15,0 9-22 16,-3 4 3-16,-1 15 1 0,-3 19-5 16,-3 0-1-16,-1 9-5 15,1-2 1-15,3-1-4 0,3-9-2 16,4 3-2-16,0-3-3 16,4-3 1-16,3-4 1 15,0-5-1-15,0-14-1 16,0-2-35-16,-4-3-14 15,1-7-19-15,-4-6-8 16,-4-3-34-16,4 3-15 16,-3 0-4-1</inkml:trace>
  <inkml:trace contextRef="#ctx0" brushRef="#br0" timeOffset="40500.403">32152 1447 272 0,'0'-19'101'0,"0"9"-78"0,0-9 11 0,0 13 1 16,4-3-1-16,-4-4 1 15,0 1-3-15,3 2-2 16,1 1-17-16,-4-1 5 0,0 4 5 16,0 0-3-16,3 0-2 15,-3 3-2-15,0 3 0 16,0-7-2-16,0 7 1 16,0 0-6-16,4 0-1 15,-4 0-2-15,3-3 1 16,-3-3-4-16,0 6-2 15,4 0 2-15,-4 0 2 16,0 0-4-16,0 0-1 16,0 0 0-16,0 0 0 0,0 0 2 15,0 0 1-15,0 0-1 16,0 0-2-16,0 0 1 16,0 0 1-16,0 0 3 15,0 0 2-15,0 0-3 16,0 0-1-16,0 0 1 15,7 0 0-15,0 0-2 16,4 6 1-16,3-3 0 16,7 7 1-16,7 2-2 15,7-2-2 1,1 5 1-16,2-5 1 0,1-1-1 16,0-3 2-16,0 4-4 15,0-7 0-15,-1 3 1 16,-6-6 2-16,-4 0-1 15,-3-6 2-15,0 3-2 16,-8 3-1-16,-6 0 1 0,0 0-1 16,-4 0 0-16,-4 0 0 15,-3 0 4-15,0 3 2 16,0 3-5-16,-3 0 0 16,-1 1 1-16,-3-4 3 15,0 6 0-15,-4 10 2 16,-3 6-4-16,-7 3 0 15,4 7 1-15,-1 12 2 16,0 28-3-16,1 7 0 16,3 2-3-16,3-2-1 0,0 6 1 15,4 3 2-15,4-4-1 16,3-11 2-16,0-11-4 16,3-8 0-16,1-7 3 15,3-9 1 1,0-4-1-16,0-11 1 15,0-1-2-15,0-7-1 0,0-2 3 16,0-3 2-16,-3-4-2 16,-1-3 0-16,-3-2 1 15,-3 2 0-15,-8-6 0 16,-3-6 2-16,-7 2-3 16,-7-5-2-16,-15-7 0 15,-13 7-1-15,-15 9-3 16,4-6 2-16,4 2 1 0,6 4 0 15,8-6-7 1,10 3-3-16,11 0-38 0,10-3-17 16,8-4-59-16,17-5-25 15,3-11-43 1</inkml:trace>
  <inkml:trace contextRef="#ctx0" brushRef="#br0" timeOffset="41895.455">28060 688 124 0,'0'0'49'0,"3"-3"-38"0,5 3 19 16,-5-7 8-16,4 4-6 15,-3 3-1-15,-1-9-6 16,1 6-2-16,-4 3-12 16,0 0 2-16,0 0 3 0,3-7-4 15,-3 7 1-15,0 0-6 0,0 0-2 16,0 0 0-16,0 0-1 15,0 0 2 1,4 0 3-16,-1-3 0 16,1-3 0-16,-1 3-3 0,-3 3-1 15,0-6 3-15,0 6 3 16,4-4-2-16,-4 4 2 16,0 0-4-16,0-6-2 15,0 6 2-15,0 0 0 16,0 0-1-16,0 0-1 15,3-3-1-15,-3 3 2 16,4-3 1-16,-4 3 1 16,7 3 4-16,-3 6 5 15,-4 4 0-15,0 18-1 16,0 13-4-16,0 6 0 16,0 7-7-16,0-7-1 15,0-3-2-15,0-6 1 16,0-7-2-16,0-6-1 15,0-6 5-15,0-3 1 0,0-3-2 16,-4-7-1-16,0-6-25 16,1 4-11-16,-1-7-29 15,-3 0-12-15,4-7-88 16,3-2-40 0,0 0 106-16</inkml:trace>
  <inkml:trace contextRef="#ctx0" brushRef="#br0" timeOffset="42346.639">28395 688 264 0,'0'-10'99'0,"0"7"-77"0,0-6 20 0,0 9 6 15,0-3-6-15,0-4 0 16,-3 7-15-16,-4 0-4 15,-4 0-13-15,-3 10-2 0,-4 2 2 16,1 13-4-16,-1 4-1 16,0 11 0-16,4-2 1 15,4 3-1-15,6 3 0 16,4-7-3-16,11-2 1 0,6-7-4 16,11-9 0-1,8 0 5-15,6-1 2 0,4-18 6 16,0 0 5-16,-4-18-3 15,-3-1 0-15,-7-3-4 16,-8-13 1-16,-6-5-2 16,-11-1 0-16,-7-6-5 15,-10 0-1-15,-12 12-1 16,-2-2-2-16,-5 5-2 16,5 10-1-16,3 4-12 15,6 14-5-15,5 4-20 16,10 4-8-16,7 2-12 15,7 6-5-15,4 7-28 16,6 3-11-16,1 9-16 16</inkml:trace>
  <inkml:trace contextRef="#ctx0" brushRef="#br0" timeOffset="42621.916">29069 754 316 0,'-7'0'118'0,"7"0"-92"0,-7 0 17 0,3 0 1 15,4 0-4-15,0 0 0 16,-7 9-8-16,0 0-5 0,-7 16-15 16,3-12-5-16,-6 18-1 0,-8 4-3 15,4-7 0-15,0 0-3 16,0-6-1-16,3 0 1 15,0-6 2 1,4 0-28-16,0-10-11 0,4 3-31 16,-1 1-12-16,4-10-81 15</inkml:trace>
  <inkml:trace contextRef="#ctx0" brushRef="#br0" timeOffset="42847.44">28737 719 324 0,'-3'13'123'0,"6"2"-95"0,1 10 5 0,3-9-3 15,3 6-8-15,5 3-1 16,2 0-5-16,8 0-2 16,-4-6-8-16,-3-6-4 0,6 9-1 15,5-7 1-15,-5 4 1 16,-3-10-30-16,-3 1-14 15,0-4-23-15,-4 4-11 16</inkml:trace>
  <inkml:trace contextRef="#ctx0" brushRef="#br0" timeOffset="43395.592">29217 465 244 0,'-3'0'90'0,"3"-6"-70"0,0 6 24 16,0 0 4-16,3-3-12 15,-3 3-1-15,7-3-7 0,-3-1 0 16,3 4-16 0,0 0 0-16,0 0-1 0,0 0-2 0,7 0 2 15,-3 4-2-15,6 2 2 16,1 0 3-16,3 4 1 16,-3-10-4-16,-4 9-1 15,0-6 0-15,-7 10 4 16,0-10-2-16,-14 12 3 15,0-5-6-15,-7 2-3 16,0 4-3-16,-4 0 0 16,4-1 0-16,0-2 3 15,3 3-5-15,1-7-3 16,3 4 1-16,3-4 0 16,1 0 1-16,3 10 2 0,0-9 1 15,14-1 3-15,-4 0-3 16,18-2 0-1,-3-4-1-15,7 3 1 16,-4-3-2-16,-3 3 2 0,-4-6-18 16,-3 0-4-16,-4 0-35 15,-7 4-15-15,0 2-24 16,0-6-7-16,0 3-50 16</inkml:trace>
  <inkml:trace contextRef="#ctx0" brushRef="#br0" timeOffset="44972.491">26529 1606 212 0,'-39'-3'79'0,"25"3"-61"0,-4 10 12 0,15-10 2 16,-1 3-13-16,4 0-1 16,7 0 1-16,11 3 2 15,10-3-11-15,15 4 8 0,9 2 4 16,15-6-5-16,29 7 1 15,17 5-2-15,17-2-1 16,36 15-1-16,21-6 1 16,35 13 1-16,50 5 2 0,21 4-6 15,17 3 1-15,18 7-6 16,14 2 1-16,-42 4-3 16,-18 15 0-16,-49-16-3 15,-46-5 1-15,-32-14-2 16,-35-8 2-16,-24-1-7 15,-26-6-1-15,-13-15-40 16,-15-1-18-16,-3-9-110 16</inkml:trace>
  <inkml:trace contextRef="#ctx0" brushRef="#br0" timeOffset="51997.446">23580 8260 312 0,'-25'3'115'0,"14"3"-89"0,1-3 12 0,6 4-1 0,1-4-5 16,-1-3 1-16,4 6-3 16,0-3 1-16,7-3-17 15,7 0 12-15,8 0 6 0,2 0-5 16,8 0-1-16,0 0-6 15,3 0-1-15,4 0-6 16,0 3 0-16,-1 1-4 16,8-1 0-16,0 0-3 15,4 0-1-15,-1-3-3 16,-3 3 1-16,-4 0-2 16,-7-3 2-16,-6 0 0 15,-5 0 1-15,-6 0 0 16,-4 0 0-16,0-3-2 0,-3 0-2 15,-1-3-17-15,-3-1-6 16,0 1-35-16,-3 0-15 16,-4 3-48-16,-4-4-21 15,-3 4-23 1</inkml:trace>
  <inkml:trace contextRef="#ctx0" brushRef="#br0" timeOffset="52463.74">24903 7990 288 0,'0'-15'110'0,"3"5"-86"0,1-2 20 15,-1 5 2-15,4 1-7 16,0 0 2-16,-3 0-6 0,3-1-1 16,-4 4-19-16,-3 3 6 0,4 3 6 15,-1 7 0-15,-3 9 2 16,-7 9-8-16,0 12 0 15,-3 4-10-15,-1 3-2 16,-3 0-3-16,0 0-1 16,-4-6-3-1,4 3 1-15,0-3-2 0,0 0-1 16,0-4 1-16,3 1-1 16,1-7-5-16,-1-6-1 15,1-3-33-15,-5-6-11 16,-2-3-26-16,-4-7-10 15,-1-6-55-15,5-6-24 16,-1-4 40 0</inkml:trace>
  <inkml:trace contextRef="#ctx0" brushRef="#br0" timeOffset="52794.309">24575 7877 356 0,'-8'-9'134'0,"12"9"-104"0,3-3 14 16,4-3 0-16,3 6-5 15,7 0 1-15,7 6-2 16,0 6 1-16,1 7-21 16,-1 19-2-16,-4 9 1 0,-2 6-7 15,-1 0-1-15,0 4-3 0,-3-7-1 16,-1-9-6-1,4-4 1-15,4 1 0 0,3-10 0 16,1-6 0-16,-1-6 2 16,-4-7-1-16,-6-6-1 15,-4 4-26-15,-7-7-10 16,-3-7-24-16,-4-2-8 16,-4 0-25-16,1-1-11 15,3-5-50 1</inkml:trace>
  <inkml:trace contextRef="#ctx0" brushRef="#br0" timeOffset="53186.207">25142 7410 284 0,'8'-15'107'0,"-1"8"-83"0,0 4 15 16,-4 0 3-16,1 3-3 15,-1 3 4-15,1 0-7 16,-8 7 1-16,1 2-21 16,-8 7 2-16,1 6 0 0,-1 3-6 15,0 1 1-15,4 2-2 0,4-3 3 16,6-3-5-16,8-6-1 15,7-6-4-15,3 2-1 16,3-5-1-16,-2-4 1 16,-1-3-2-16,-4 0 2 15,-3 0-2-15,-3-3 2 16,-4 0-20-16,0 0-8 16,-3 0-34-16,-4 0-12 15,0 0-42-15,7-6-19 16,3-3-4-1</inkml:trace>
  <inkml:trace contextRef="#ctx0" brushRef="#br0" timeOffset="53439.842">25347 7489 272 0,'-3'-25'104'0,"3"18"-81"0,3-5 25 16,1 5 6-16,-1-2-4 15,1 3 0-15,-1-1-5 16,1 4-4-16,-1 3-22 15,1 10 6-15,-4 12 3 0,0 15-9 16,-4 13-3-16,4 7-9 16,-3-1-3-16,3-2-2 15,0-1-2-15,3-3 1 16,1-3-1-16,3-9 0 16,0-1 0-16,0-11-31 15,0-8-14-15,-3-5-48 16,3-10-20-16,0 6-62 15</inkml:trace>
  <inkml:trace contextRef="#ctx0" brushRef="#br0" timeOffset="54673.01">25827 8138 220 0,'-7'0'85'0,"7"0"-66"0,0 0 5 0,0 0-1 0,0 0 2 16,0 0 5-16,0 0-1 15,0 0 0 1,0 0-16-16,0 0 8 0,0 0 5 0,3 0-1 15,1 0 0-15,3 6-2 16,0-6-3-16,4 0-4 16,3 0-2-16,3 0-2 15,12 0 2-15,9-6-3 16,8 3-1-16,7-4-4 16,0-2 1-16,-4-1-4 15,1 10-2-15,3-3 0 16,0-3 1-16,3 0-1 15,-10-1-1-15,-4 1 3 16,-10 3 2-16,-7 0-2 16,-8 0-2-16,-6 3-3 15,-4 0 1-15,-7 0-30 16,0 0-14-16,0 0-17 16,0 0-5-16,-4 0-9 0,4 0-5 15</inkml:trace>
  <inkml:trace contextRef="#ctx0" brushRef="#br0" timeOffset="56041.041">26980 7636 212 0,'4'-28'82'0,"0"9"-64"0,3-12 13 0,0 15 1 16,0-3-4-16,0-3 1 15,0 10 1-15,0-4 1 16,0 7-16-16,-4-1 4 0,1 4 2 16,-1 6 6-16,1 6 4 15,0 13-2-15,-4 15 2 16,0 13-8-16,0 4-4 16,0-1-7-16,0 0 0 15,3-3-9-15,1 3-2 16,-1 7 1-16,-3 2 1 15,0-2-1-15,0-1 1 16,-3-9-2-16,-1-6 2 0,-3 3-2 16,0-13-1-16,0-6-10 15,3-3-6-15,1-9-28 16,3 2-11-16,3-12-15 16,4-3-7-16,8-3-75 15</inkml:trace>
  <inkml:trace contextRef="#ctx0" brushRef="#br0" timeOffset="56503.728">27411 7570 244 0,'-18'-25'93'0,"15"19"-72"0,-1-4 18 0,1 7 5 16,-1 0-5-16,-3 0-1 15,0 3-6-15,-4 3-2 16,1 6-17-16,-4 13-1 0,-4 10 1 16,0 9 2-16,-3 9 3 15,4-3-8-15,3 15-3 16,3 7-2-16,7 4 1 16,8-8-3-16,7 1 0 15,6-16 3-15,15-3 3 16,14-9 0-16,10-16 2 15,4-9 3-15,4-17 3 0,-4-14 0 16,3-20-1 0,-3-15-4-16,-3-1 0 15,-15-5-3-15,-14 2 2 16,-17-21-4-16,-15-7-2 0,-10 4-5 16,-11 6 0-16,-6 15 0 15,-12 10 0-15,-3 15-3 16,4 10 2-16,3 10-4 15,8 8 1-15,9 7-25 16,8 10-8-16,7 9-23 16,14 9-10-16,4 9-31 15,10 1-11-15,-3-7-33 16</inkml:trace>
  <inkml:trace contextRef="#ctx0" brushRef="#br0" timeOffset="56818.187">28247 7733 256 0,'18'-25'96'0,"-4"16"-75"0,0-4 14 0,-7 7 3 16,0 3-5-16,-4 0 1 15,-3 3 9-15,0 0 7 16,0 6-26-16,-3 3 7 0,-4 4 2 0,0 2-6 15,0 7-1-15,-4 0-9 16,-3 10-2-16,-4-1-9 16,1 0-4-16,-4 1-1 15,-1 9 1-15,5-4-1 16,-1 1-1-16,1-7-4 16,2-3 0-16,5-3-42 15,-1-6-19-15,4-6-36 16,0-4-12-16,-3-18-43 15</inkml:trace>
  <inkml:trace contextRef="#ctx0" brushRef="#br0" timeOffset="57047.33">28042 7539 356 0,'-7'-19'134'0,"11"22"-104"0,6 16 7 0,-3-7-2 16,8 10-14-16,-1 10 0 15,7 2-3-15,0 4-2 16,0-1-8-16,0-2-5 0,0-1-2 16,-3-2-1-16,0-1 2 15,-1-3-12-15,-2 1-3 16,-1-11-40-16,0-5-16 16,0-7-76-1,3-6-55-15,1-3 86 16</inkml:trace>
  <inkml:trace contextRef="#ctx0" brushRef="#br0" timeOffset="57462.926">28561 7003 320 0,'0'-4'121'0,"0"4"-95"0,21-3 16 15,-17-3-1-15,6 6-8 16,1 0 1-16,3 6-2 16,7 1 0-16,0-1-17 15,-3 6 2-15,-1 4 3 0,-2 6 2 0,-5 3 4 16,-3 6-5-16,-7-9-3 16,0-3-8-16,-7 9-4 15,-7 7-1-15,0-4 1 16,0-2-3-16,0-4-2 15,3-3-3-15,4 0 1 16,0-4 1-16,7 4 0 16,0-3 0-16,11 0 2 15,3-3-1-15,0-7 2 16,0-3-2-16,11 1 2 16,-4-7-4-16,7 6 0 15,4-6 1-15,-11 0 0 16,-3 0-36-16,-8 0-13 15,-3 0-30-15,-3 3-13 16,3 3-97-16</inkml:trace>
  <inkml:trace contextRef="#ctx0" brushRef="#br0" timeOffset="58920.888">29418 7752 200 0,'-10'0'77'0,"6"0"-60"0,-3 0 10 16,7 0 1-16,-4 0-8 15,1 0-1-15,-1 0 0 16,1 0 2-16,-1 0-11 15,1 0 10-15,-1 0 3 0,1 0 0 16,3 0 0-16,3 0 3 16,4 0 3-16,4 0-2 15,3 0-2-15,7-3-7 16,4 3-3-16,3 0-3 16,0 0 0-16,4-6-4 15,0 6-3-15,3 0-2 16,4 6 0-16,7-3-2 0,-11-3 2 15,-7 6-2-15,8-3 2 16,-8-3-2-16,0 0 2 16,-7 0-2-16,-3 0 2 15,-1-3-9 1,-6-3-3-16,3-3-28 0,-7 5-12 16,0-2-18-16,0 3-9 15,0-3-75 1</inkml:trace>
  <inkml:trace contextRef="#ctx0" brushRef="#br0" timeOffset="59609.782">30212 7269 280 0,'-21'-19'104'0,"17"16"-81"0,-3-6 7 0,7 2-3 16,0-2-4-16,4-3 1 16,3-1-2-16,7-3 1 15,7 1-13-15,11-4 10 0,0 9 3 16,-8-2-5-16,19 12 0 15,9 12-5-15,-2 7 2 16,-8 6 1-16,-7 7-1 16,-3 2 4-16,-7 4 2 0,-11 6 0 15,-7 9 2 1,-10 3-9-16,-8 4-1 0,-7 0-5 16,-10-4-3-16,-7-6-2 15,-8-3 0-15,-2-6-2 16,-1 3-1-16,10-13 1 15,5 10-1-15,6-3 0 16,7-4 0-16,11 1 2 16,14-7 1-16,15 3 1 15,13-6 2-15,7-6-1 16,8-6 0-16,-1-7-3 16,0-3 1-16,4-3-2 15,-10-3 2-15,-8 0-2 0,11-4-1 16,-11 4-4-16,4-3 0 15,-4 0-36-15,-3 0-15 16,-7-1-30-16,-1 1-9 16,-3 3-93-1</inkml:trace>
  <inkml:trace contextRef="#ctx0" brushRef="#br0" timeOffset="59986.11">31136 7247 340 0,'0'-16'129'0,"0"16"-100"16,-3 0 13-16,3 0 2 0,-4 0-16 15,1 7-4-15,-8 5-2 16,4 1 0-16,-7 6-12 16,3-4 3-16,-3 7 3 0,4-3-4 15,6 6 1-15,1 0-8 16,10 3-1-16,0-6 0 16,14 4 0-16,-7-8-2 15,18 11-2-15,-8-11 3 16,8 1 2-16,-4-3-4 15,4-4-1-15,-7-2-38 0,-1-7-16 16,-2 0-33-16,-1-6-11 16,-4 0-64-1</inkml:trace>
  <inkml:trace contextRef="#ctx0" brushRef="#br0" timeOffset="60270.404">31556 7034 348 0,'4'-47'132'0,"-4"47"-103"0,3-16 16 0,-3 16 0 15,0 0-10-15,0 0 0 0,0 16-3 16,0-4 2-16,-3 29-18 16,-1-6 6-16,-3 24 2 0,0-9-8 15,-4 41-2-15,4-18-8 16,-3 24-4-16,3 19 1 15,3-7 0-15,4-8-4 16,0-13 1-16,0-16-9 16,0-13-4-16,0-15-35 15,0-9-16-15,-3-10-49 16,3-13-20-16,-8-9-29 16</inkml:trace>
  <inkml:trace contextRef="#ctx0" brushRef="#br0" timeOffset="62900.506">15459 9602 208 0,'-39'31'79'0,"25"-21"-61"0,-4-20 23 0,11 7 9 15,0 9-11-15,0 1 20 16,0-14-11-1,0 1-26-15,3 12 5 0,1-9 1 16,-1 13-2-16,8-7 2 16,6 12-5-16,15-8-2 15,28 2 4-15,28-25 4 16,32-18-3-16,35-13 2 16,18-6-10-16,17 9 0 15,-13 9-9-15,-8 7-1 16,-14 16-4-16,-17-1-3 15,-25 13 0-15,-22 3-1 16,-20 0 0-16,-15 7 2 16,-10-4-8-16,-14-3-1 0,-8-3-40 15,-6 0-17-15,-4-3-82 16,-11-3-35-16,-10 3 12 16</inkml:trace>
  <inkml:trace contextRef="#ctx0" brushRef="#br0" timeOffset="63936.194">23700 8950 296 0,'-29'0'110'0,"19"0"-86"0,-1 0 16 16,8 0 0-16,3 0-7 0,0 0 1 16,7 3 0-16,10 3 4 15,15 0-21-15,10 1 4 0,11-1 2 16,32-6 3-16,24 3 2 15,11-3-11-15,25 0-3 16,-4 3-4 0,-14 4 1-16,-7-1-6 15,-11 3-3-15,-13-3 1 0,-19-2 0 16,-13 2 1-16,-15-12 0 16,-14-1-35-16,-10-8-14 15,-14-1-88-15,-11 7-36 16,-7 2-3-1</inkml:trace>
  <inkml:trace contextRef="#ctx0" brushRef="#br0" timeOffset="64970.799">13074 7213 284 0,'-39'0'107'0,"29"9"-83"0,-8-3 17 0,11-3 4 16,0 4-13-16,0 2-3 16,0-6 0-16,3 7 4 0,1-4-18 15,-1-3 5-15,4 0 3 16,0-3 8-16,7-3 5 16,7 0-6-16,15-6-3 0,9-7-4 15,19 6-3-15,6-2-8 16,8-4-5-1,24 10-2-15,14-3 1 0,1-1-3 16,6 4 0-16,15 0 1 16,-11 3 0-16,-14-1 0 15,-15 4 0-15,-10 0 0 16,-10 4 0-16,-11-1-2 16,-11 0-2-16,-10 0 3 15,-11-3 0-15,-10 0 1 16,-7 0 0-16,-11 0-29 0,-4 0-12 15,-3 0-55-15,3 0-21 16</inkml:trace>
  <inkml:trace contextRef="#ctx0" brushRef="#br0" timeOffset="66276.433">18249 9420 280 0,'-10'0'104'0,"6"0"-81"0,4 0 12 16,0 0 0-16,0 0-8 15,0 0-1-15,0 0 3 16,7 0 2-16,4 0-17 0,6 0 7 0,12 0 6 15,13 0-4-15,14 0 1 16,11 0-4-16,18-12-1 16,24-1-4-16,8 4 1 15,3-4-5 1,14 0 1-16,-4 1-9 0,-13 3-2 16,-11 2-1-16,-4 4 2 15,-10 0-1-15,-11 3-1 16,-11 0 3-16,-13 0 0 15,-11 3-1-15,-11 0 1 16,-10 0 0-16,-11-3 3 16,-14 0-16-16,-7 0-8 15,-11-3-44-15,-10 0-20 16,0 0-83 0,-1 6-69-16,-2 10 87 15</inkml:trace>
  <inkml:trace contextRef="#ctx0" brushRef="#br0" timeOffset="66560.867">18355 9821 356 0,'-67'13'132'0,"67"-7"-103"0,4-12 12 15,6 6-1-15,8-3-7 16,14-3 1-16,13 2 3 0,5-2 1 15,6-3-20-15,15 9 5 16,24-10 1-16,11 7-6 0,0-6-3 16,10 6-6-16,4 3-1 15,-11 0-5-15,-17-3 0 16,-14 9-1-16,-8-12-2 16,-10 12-4-16,-3-6-2 15,-4 0-61-15,-8-6-25 16,-2-4-124-1</inkml:trace>
  <inkml:trace contextRef="#ctx0" brushRef="#br0" timeOffset="69052.559">15826 7072 248 0,'-7'3'93'0,"3"0"-72"0,1 6 9 0,3-9-1 15,0 10-4-15,0-4 2 16,3 3 5-16,4-6 4 16,7 7-19-16,11-10 8 0,14-3 3 15,10-7-4-15,8 1-2 16,3 0-6-16,3-7-2 16,15 6-2-16,13 1 0 15,-2 3-4-15,-5 6 0 16,-6 0-5-16,-4 0-2 15,-4 0 0-15,-6 3 1 16,-15 0 1-16,-10 0 1 16,-7-3 0-16,-11 0 0 15,-10 0-2-15,-11 0-2 0,-7 3-35 16,-8 0-14-16,-2 1-17 16,-4 2-7-16,0 0-88 15,-8 4-42 1,-13-1 103-16</inkml:trace>
  <inkml:trace contextRef="#ctx0" brushRef="#br0" timeOffset="69324.658">15780 7413 292 0,'-18'-6'110'0,"25"6"-86"0,7-3 18 0,-3 0 3 16,3 0-6-16,11 0 1 15,10-1-7-15,11 4 0 16,7 0-19-16,3 0 7 0,1 0 3 16,3 0-1-16,10-3 0 15,15 3-10-15,-4-3-3 16,0 3-6-16,-10-3-1 16,-4-3 1-16,-4 3 0 15,-6-4-13-15,-8-2-7 16,-3 6-55-16,-7-3-26 15,-4-7-96-15</inkml:trace>
  <inkml:trace contextRef="#ctx0" brushRef="#br0" timeOffset="70509.495">21248 9085 248 0,'-21'15'93'0,"14"-12"-72"0,0 10 18 0,7-10 3 16,0 0-5-16,3 0 1 16,4 0-2-16,7-6 0 15,11 0-19-15,14 0 5 0,3 3 2 16,4 0-6-16,14-6-3 16,18 0-4-16,13 2 0 15,1-2-8-15,3 3-2 16,11 0-1-16,-4 3 2 15,-10-3-1-15,-14-4 2 16,-15-2-2-16,-13 3-1 16,-12-1-13-16,-20 1-59 15,-14 12-12 1,-15 1-90 0</inkml:trace>
  <inkml:trace contextRef="#ctx0" brushRef="#br0" timeOffset="70807.993">21336 9445 308 0,'-74'32'115'0,"63"-32"-89"0,4 6 14 0,11-3 1 15,3 0-8-15,11-3 1 16,13 0 0-16,5 3 2 15,6-6-20-15,7-6 6 0,22-4 5 16,13 1-13-16,5 5-5 16,-5-2-3-16,1-4-2 15,-4 7 0 1,-7 3 2-16,-10-6-10 0,-15 2-2 16,-10 1-41-16,-14 3-17 15,-15 6-20-15,-13 0-8 16,-4 7-63-1</inkml:trace>
  <inkml:trace contextRef="#ctx0" brushRef="#br0" timeOffset="71064.348">21414 9796 400 0,'7'16'148'0,"7"3"-115"0,10-19 8 15,-6 3-4-15,7-3-9 16,17-9 1-16,22 5 1 16,13-5 1-16,1-7-16 15,3 1-9-15,4-1-2 0,-8 13-1 16,-10 0 1-16,-10 0-16 16,-11-10-6-16,-11 4-38 15,-7-1-13-15,-7 1-47 16,-3-7-18-16,-4-3-13 15</inkml:trace>
  <inkml:trace contextRef="#ctx0" brushRef="#br0" timeOffset="72191.249">20817 7078 220 0,'-10'0'85'0,"10"0"-66"0,-4 0 12 0,4 0 1 16,0 0-4-16,0 0 21 16,11 0-8-1,7 0-21-15,3 6 0 0,10-3-2 0,5 7-2 16,6-4 3-16,11-3-4 15,18 3-1-15,10-3-4 16,0-3-1-16,0-3-8 16,4-3 0-16,3-3-1 15,-4-4 2-15,-20 4-1 16,-1-4-1-16,-10 4-2 16,-14 2 1-16,-11 4-37 15,-10 3-14-15,-11 0-95 16,-14 10-62-1,-11-1 89-15</inkml:trace>
  <inkml:trace contextRef="#ctx0" brushRef="#br0" timeOffset="72492.016">20969 7404 288 0,'-21'3'110'0,"24"0"-86"0,1 0 16 0,3-3 2 16,4 0-10-16,3 0 1 15,7-3-1-15,11-3 0 16,14 0-17-16,17-7 0 0,8 1 1 0,-1-4-8 16,4 7-4-16,-3-1-3 15,-4 7-1-15,-7 0 2 16,-11 3 1-16,-10 0-15 15,-11 0-6-15,-10 3-33 16,-8 0-13-16,-10 3-30 16,-3-2-13-16,-4 5-18 15</inkml:trace>
  <inkml:trace contextRef="#ctx0" brushRef="#br0" timeOffset="72730.083">20987 7608 324 0,'21'9'123'0,"-3"-9"-95"0,10 0 16 0,-7 0 0 16,14-9-7-16,18-1 3 15,7-2-11-15,0-1-5 16,0 1-14-16,-7-1-6 0,-7 4-3 15,-4-1-1-15,-3 1 0 16,-4 0-75-16,4-1-34 16,0 10-64-1</inkml:trace>
  <inkml:trace contextRef="#ctx0" brushRef="#br0" timeOffset="76125.273">10040 10797 244 0,'0'-13'90'0,"4"4"-70"0,-1-1 10 0,1 4 2 15,-1 0-3-15,-3-1 5 16,0 1-3-16,0-3-1 15,0 9-17-15,4 0 5 0,-4 0 3 16,0 0-5-16,3 9 12 16,-3 10-5-16,0 12-8 15,-3 13-4-15,-1 9-2 16,-3 4-1-16,0 2 0 16,-4-2 0-16,4-4 0 15,0 1 2-15,4-7-1 16,-1-10 0-16,4 4-8 15,7-10 0-15,0-6 1 16,4-9 3-16,3-7 0 16,4-5 0-16,3-8-1 15,4-2 2-15,-1-3-5 16,1 6-1-16,-4-4 0 16,-3 7 2-16,-4-3-1 0,0 3-1 15,0-6-15 1,0 6-5-16,0-6-6 15,4-1 1-15,0-5-10 0,-1-1-3 16,1 1-11-16,0 2-2 16,-4 1-36-16,-7 3-16 15,-7 6-17 1</inkml:trace>
  <inkml:trace contextRef="#ctx0" brushRef="#br0" timeOffset="76487.086">10463 10740 252 0,'-3'-28'93'0,"6"15"-72"0,1 4 20 16,-1 3 7-16,1-1-8 15,0 4 1-15,3 0-1 16,0 6 0-16,-4 7-22 16,4 8 7-16,-3 11 5 0,-4 24-10 15,0 19-1-15,-4 10-7 16,-3 9 0-16,-3 31-3 0,-1 0 0 16,0-6-3-1,1 6 1-15,3 1-6 0,3-23-1 16,4-9-2-16,4-19 0 15,3-12-20-15,0-23-10 16,3-8-39-16,1-11-15 16,3-18-94-1</inkml:trace>
  <inkml:trace contextRef="#ctx0" brushRef="#br0" timeOffset="77011.589">10777 11574 308 0,'-3'3'115'0,"3"0"-89"0,3 1 14 16,1-1 3-16,3 0-9 15,4 3 3-15,-1-3-6 16,4 7 1-16,7-1-18 16,1-3-1-16,2-3-2 0,1 4-2 15,-4-7 2-15,0 0-2 16,0-7 0-16,-3-2 1 16,-4-3 1-16,-3-7-1 15,-4-6 1-15,-7 0-2 0,-4-1 0 16,-6-2-3-1,-4 9-1-15,-11 10-1 0,-7 12 2 16,-3 13-1-16,-4 12 0 16,4 10-1-16,3-1 0 15,4 1-5-15,10 3 1 16,11-4 0-16,14-5 2 16,14-4 1-16,11-6 1 15,7-10 0-15,3-5 2 16,-3-7-3-16,0-4 0 15,0-2-1-15,-8 3 1 16,-2 0-7-16,-8 3 1 16,-4-3-39-16,-2 3-16 0,2 0-42 15,1-6-17-15,3-1-63 16</inkml:trace>
  <inkml:trace contextRef="#ctx0" brushRef="#br0" timeOffset="81151.214">12372 10925 240 0,'-14'-6'90'0,"14"3"-70"0,-7 0 15 0,7 3 2 16,0-4-8-16,0 1-2 15,0 0-7-15,0-3-2 16,3 0-10-16,4-4 4 0,4-5 3 16,3 5 2-16,4-9 1 15,-1 0-5-15,4 7-3 16,11-4-1-16,-4 4 1 15,4 2 1-15,-4 7 3 16,1 6-1-16,-1 7 0 16,-3 9 1-16,-8 12 2 15,-3 16-1-15,-7 3 4 0,-10 3-9 16,-8 1-3-16,-10-7 0 16,-4 19 0-16,-3-1-1 15,0 1-1-15,3-3 1 16,4 0 1-16,3-13-3 15,4-9-1-15,7-1-1 16,4-8-2-16,3-7 5 16,7 0 1-16,10-13 0 15,15 4 1-15,-7-6-4 16,28-1-2-16,0-3 2 16,-4 0 2-16,-7-2-2 15,-3-1-2-15,-7 0 0 0,-7 0 1 16,-4 3-1-16,-3-3 2 15,-4 1 0-15,-4-1 1 16,1-3-24-16,-1 0-9 16,-3-3-19-16,0-4-5 15,1 1-16-15,2 0-4 16,-3-4-76 0,7 1-59-16,0-4 83 15</inkml:trace>
  <inkml:trace contextRef="#ctx0" brushRef="#br0" timeOffset="81740.105">12943 10894 264 0,'-14'-10'99'0,"11"4"-77"0,-4-6 18 0,3 8 2 15,1-2-2-15,3 6 0 16,-4-3-6-16,4 3-4 15,0 3-16-15,0-3 7 0,4 10 5 16,-1 2-5-16,4 1 0 16,4-1-1-16,6-2 0 15,8-1-7-15,10-3-3 16,11-3-1-16,7 1-1 16,4 2-4-16,-4-3-1 15,-8 6-1-15,-2-2 1 16,-4-4 0-16,-8 6 1 15,-2 7 2-15,-8-4 3 16,-4 7 2-16,-6 6 1 16,-8 3-4-16,-6 7-3 15,-4 9-2-15,-4 6 0 0,-3 6-2 16,0 4 2-16,-4-4-4 16,4-5 0-16,4-11 1 15,3-2 0-15,0-3 0 16,0-10 0-16,3-3-3 15,1-7 2-15,-1-5-26 16,0-1-9-16,1 0-35 16,-1-9-13-16,1-3-116 15</inkml:trace>
  <inkml:trace contextRef="#ctx0" brushRef="#br0" timeOffset="83180.28">15240 10452 244 0,'0'-54'93'0,"0"48"-72"0,0 0 11 0,0 6 1 16,0 3-12-16,0 6 1 15,0 7-4-15,0 9 0 16,-4 6-9-16,1 16 3 0,-1 4 4 16,1 8 3-16,-1 32 3 15,-3 25-1-15,-3 32 2 16,-4 37-7 0,0 56-1-16,-4 54-9 0,0 46-2 15,4 33 2-15,-4 27 1 16,4 10 1-16,0 3 2 15,0-13-3-15,4-69 1 16,3-103-5-16,-4 94 0 16,4-97 1-16,3 37 0 15,1-71-5-15,6-7-1 16,-3-48-15-16,0-27-4 0,0-22-24 16,-3-25-9-1,-1-13-56-15,-3-31-21 0,0-7 2 16</inkml:trace>
  <inkml:trace contextRef="#ctx0" brushRef="#br0" timeOffset="110114.407">11162 11568 232 0,'-7'0'88'0,"7"0"-69"0,3 0 17 0,-3 0 5 16,0 0-4-16,0 0 0 16,0 0-1-16,4 0 3 15,3 3-22-15,0 0 10 0,0 0 6 16,4 0-2-16,-4-3 2 15,3 4-6-15,4-4 1 0,1 0-7 16,6-4-3-16,0-2-6 16,4-3 0-16,-1-1-5 15,1 1-2-15,-4 3-2 16,-3-1 0-16,-4 4-2 16,-4 0 2-16,1 0-2 15,-4 0 2-15,0 0-2 16,-7 3-1-16,0 0-6 15,0 0-1-15,0 0-30 16,0 0-13-16,0 0-32 16,0 0-11-16,0 3-89 15</inkml:trace>
  <inkml:trace contextRef="#ctx0" brushRef="#br0" timeOffset="110504.849">11501 11007 316 0,'3'-35'118'0,"8"26"-92"0,-11-10 11 0,7 16-1 0,-7-3 0 15,3-1 3-15,-3 7-2 16,4 0 0-16,3 7-20 16,0 8 5-16,0 7 2 0,0 16-4 15,4 3-1-15,-4 6-9 16,0 15-4-16,0 10-1 16,3 13-1-16,1-10-2 15,0-3-2-15,3-9 1 16,-4-6-1-16,1-7 0 15,-1-6 2-15,-3-10-1 16,0-12-1-16,1-3-8 16,-5-10-3-16,1-2-32 0,-4-7-14 15,0-7-32-15,0 4-14 16</inkml:trace>
  <inkml:trace contextRef="#ctx0" brushRef="#br0" timeOffset="110926.408">11934 11195 252 0,'-10'6'96'0,"10"-6"-75"0,-4 3 30 15,4-3 7-15,0 0-6 16,0 0 1-16,0 0-9 15,0 0-5-15,0 0-22 16,7 0 7-16,0-3 4 0,1 0-13 16,2 0-6-16,1 0-3 15,-1-4-2-15,1 4-2 0,-1-3-2 16,-2 3-21-16,-1 3-9 16,-4 0-42-1,1 6-19-15,-4 3-87 16</inkml:trace>
  <inkml:trace contextRef="#ctx0" brushRef="#br0" timeOffset="111117.824">11896 11326 324 0,'-11'4'123'0,"11"-4"-95"0,4 3 18 0,-1-3 1 16,4 0-1-16,4 0 2 15,3 0-15-15,0-3-8 16,0-1-14-16,4-2-7 0,-1 0-1 0,-2 3 0 15,-1 0 1-15,-4-1-40 16,1 1-15-16,-4 3-83 16,10 7-95-1</inkml:trace>
  <inkml:trace contextRef="#ctx0" brushRef="#br0" timeOffset="115323.028">11419 12176 276 0,'7'-19'104'0,"-3"7"-81"0,0-4 12 0,-1 7-2 16,1-1 4-16,-1 4 7 16,-3 0 0-16,4 0 3 15,-4 2-26-15,0 4 4 0,0 0-1 16,0 0-1-16,0 4-2 15,0 2-5-15,0 6-2 16,0 7-6-16,0 0-3 16,0 9-2-16,-4 0-3 15,4 4 1-15,0 5 1 16,0-2-6-16,4-4-1 16,-1-6-31-16,-3-3-14 15,0-9-23-15,-3-4-9 16,-4 1-66-16,0-7-56 15,-8-3 83-15</inkml:trace>
  <inkml:trace contextRef="#ctx0" brushRef="#br0" timeOffset="115519.651">11197 12245 260 0,'-3'0'96'0,"10"0"-75"0,3 6 21 15,-3-6 6-15,7 4-8 16,4-4-1-16,3 6-11 15,7-3-3-15,1-3-14 0,2 0-4 0,-2 0-3 16,-1-3-2-16,-3 3-2 16,-4-6-24-16,-4 6-9 15,-2 0-47-15,-1 6-19 16,0-3-34 0</inkml:trace>
  <inkml:trace contextRef="#ctx0" brushRef="#br0" timeOffset="115662.353">11589 12051 276 0,'-4'-19'104'0,"4"0"-81"0,4 0 27 0,-4 10 8 0,3 3-5 15,-3-1 4-15</inkml:trace>
  <inkml:trace contextRef="#ctx0" brushRef="#br0" timeOffset="115810.163">11596 11975 692 0,'3'16'41'0,"1"6"-13"0,-1 3-17 16,1 3-6-16,-4 1-3 16,3-4-2-16,1 3 1 15,0-3-1-15,-1 0-16 16,1-3-4-16,-1-6-25 16,1 3-9-16,-4-1-23 15,0-8-6-15,0 9-73 16</inkml:trace>
  <inkml:trace contextRef="#ctx0" brushRef="#br0" timeOffset="116130.289">11127 12681 344 0,'-14'6'129'0,"14"-6"-100"0,7 3 15 0,0-6 1 16,7 0-3-16,7-3 4 16,11-4-10-16,6 1-4 15,5-4-18-15,3-2-2 0,-4 2-1 16,0 4-6-16,4 3-3 0,0-1-1 15,0 4 1-15,-4 0-12 16,1 0-6-16,-1-3-42 16,0-4-17-16,1 1-103 15,-8-10-62 1,4 0 110-16</inkml:trace>
  <inkml:trace contextRef="#ctx0" brushRef="#br0" timeOffset="116616.622">12898 12038 312 0,'0'-19'115'0,"3"10"-89"0,1 3 19 15,-4 6 4-15,0 0-7 16,0 0 2-16,3 0-11 16,1 9-3-16,-1 10-17 15,-3 3-6-15,0 6 0 0,0 0-4 16,-3 10 0-16,-1 3-3 15,1-1-1-15,-4 1-17 16,3-13-8-16,1-2-61 16,-1-1-28-16,-7-3-49 15</inkml:trace>
  <inkml:trace contextRef="#ctx0" brushRef="#br0" timeOffset="116807.472">12577 12126 348 0,'-8'-6'132'0,"16"6"-103"0,9 6 3 0,-3-3-4 16,11-3-15-16,7 6-2 15,7-2-4-15,3 2 0 16,0-3-4-16,4-3-2 0,0 0 2 16,-4 0-26-16,1 0-10 15,-8 0-62-15,0-3-29 16,-7-3-1-16</inkml:trace>
  <inkml:trace contextRef="#ctx0" brushRef="#br0" timeOffset="117020.149">13240 11878 344 0,'-11'-22'129'0,"11"22"-100"0,-7 3 24 16,7-3 5-16,-3 26-10 15,-1-1-1-15,1 6-11 16,3 3-3-16,0 1-18 15,3-4-5-15,4 1 1 0,0-1-7 16,4-6-2-16,-1 6-1 16,-3-2-1-16,-3-1-42 15,-4 0-17-15,-4 7-32 0,-3-7-11 16,-3 3-68 0</inkml:trace>
  <inkml:trace contextRef="#ctx0" brushRef="#br0" timeOffset="117271.386">12633 12496 324 0,'-28'19'121'0,"31"-10"-95"0,4 1 27 0,4-10 6 15,7 6-10-15,10-3 1 16,11-3-6-16,6-9-1 0,8 5-23 15,14-5-9-15,15 0-4 0,-1-1-4 16,-7 4 0-16,-11 3-1 16,-10 3-2-16,-10 0-24 15,-8 0-9-15,-7-3-54 16,-10 3-23-16,3-3-73 16</inkml:trace>
  <inkml:trace contextRef="#ctx0" brushRef="#br0" timeOffset="118129.421">10947 13546 260 0,'3'-28'99'0,"4"9"-77"0,-3-12 15 0,-1 15 3 16,4 1 4-16,-3-1 6 15,-1 7-3-15,-3 5-2 16,4 8-24-16,-4 5 3 0,-4 16 3 15,-3 3-6-15,0 7 0 16,-7 2-10-16,0 7-2 0,0 3-3 16,0 7-1-16,3-4-1 15,4-3 2-15,7-10-1 16,4 1 2-16,6-13-2 16,4-6 0-16,4-7-1 15,3-2 0-15,4-7-2 16,7-3 1-16,7-9-2 15,-1 5 2-15,-2-5-2 16,-5 0-1-16,1 2-39 16,-11 1-19-16,-3 0-32 15,-4 0-14-15,-3 2-74 16</inkml:trace>
  <inkml:trace contextRef="#ctx0" brushRef="#br0" timeOffset="118458.343">11268 13402 328 0,'-7'-37'123'0,"7"18"-95"0,3 0 25 0,1 13 6 16,-4-1-8-16,0 7 2 15,7 7-7-15,0 15-2 16,0 15-24-16,0 4-3 0,0 12 0 15,0 7-7-15,0 24-3 16,0 11-4-16,-3-5 0 0,-1-2-2 16,1 3 2-16,-4-6-2 15,3 3-1-15,4-19 1 16,-3-13-1 0,3-18-5-16,-4-4-1 0,5-21-72 15,2-13-11 1,-10-13-6-16,4-12-88 15,-15 3-44 1,-3-15 115-16</inkml:trace>
  <inkml:trace contextRef="#ctx0" brushRef="#br0" timeOffset="119132.936">12012 10615 188 0,'4'-32'71'0,"-1"7"-55"0,1 0 11 15,-1 13 3-15,1-4 4 16,-1 3 6-16,-3 1-6 15,4 2-3-15,-4 1-17 16,0 6-4-16,0-3 0 0,0 6 5 16,0 0 3-16,3 9 6 15,-3 0 2-15,0 17 2 16,0 2 0-16,0 3-2 16,0 10 1-16,0 6 0 15,0 19 1-15,4 31-7 0,3 25-2 16,3 57-11-16,1 62-3 15,-4 20-1-15,-7 27 0 16,-3 38 0-16,-8 13 0 16,-3-10 0-16,0 7 2 15,-4 2 1-15,1-21 3 16,2-16-3-16,5-63 1 16,3-65-5-16,3 71-2 15,1-56 0-15,6 47-1 16,1-62-5-16,10 46 1 15,-4-59-9-15,19 19-4 16,-8-44-16-16,7 12-4 16,-3-31-15-16,-8-22-8 0,-2-18-7 15,-8-39-3 1,-4-5-88 0</inkml:trace>
  <inkml:trace contextRef="#ctx0" brushRef="#br0" timeOffset="120021.254">11508 13960 236 0,'-11'13'90'0,"11"-13"-70"0,0 12 17 0,0-9 4 16,0 1-7-16,0-1 3 16,4 3-6-16,-1 3 1 15,4 1-18-15,4-1 3 0,-1-2 3 16,1-4 0-16,7 0 3 16,6-3-7-16,-6 0-1 15,-4 0-5-15,0-6 1 16,0-1-4-16,-7-5 1 15,0 2-5-15,-10-5 0 16,-1 2-1-16,-10 1 1 16,4 2-4-16,-8 4 0 15,4 6-1-15,0 16 0 16,0-7 2-16,-1 16 0 16,5-6-3-16,3 15 2 15,0-5-1-15,7 5 0 0,3 10 6 16,8-22 2-16,-4-3 0 15,14-13-1-15,14-6-6 16,-6-6 1-16,-8 6 4 16,7-10 2-16,7-2-42 15,-6 2-18-15,-5 1-41 16,-3 3-18-16,-3-1-39 16</inkml:trace>
  <inkml:trace contextRef="#ctx0" brushRef="#br0" timeOffset="120390.211">11797 13556 288 0,'-14'0'107'0,"14"0"-83"0,-7 9 30 0,7-9 11 0,0 0-6 16,0 10 0-16,3 2-11 16,4-2-5-16,4-4-24 15,7 0-3-15,3 0 1 0,3-3-9 16,5-6-4-16,-1 0-3 15,0 0 1-15,-3 0-3 16,-4 3 0-16,-3 0-48 16,-4 3-21-16,-4 3-91 15,1 7-39-15,-4 3 56 16</inkml:trace>
  <inkml:trace contextRef="#ctx0" brushRef="#br0" timeOffset="120574.629">11776 13932 368 0,'-4'19'137'0,"22"-13"-106"0,10-3 19 0,-10-3 2 15,10-9-14-15,4-1 0 16,6 1-17-16,8 0-5 16,7-7-10-16,-3 3-4 0,-4 4 1 15,-8 3-37-15,-9 3-15 16,-5-1-39-16,-3 4-15 15,-6-3-57 1</inkml:trace>
  <inkml:trace contextRef="#ctx0" brushRef="#br0" timeOffset="121190.608">12446 13493 264 0,'-21'-6'101'0,"17"0"-78"0,-6-1 22 0,6 1 4 16,1 0-9-16,3-4 0 15,0-2-4-15,3-1 3 16,4-2-22-16,4-1 4 0,3 0 0 16,7-3 0-16,7 7 2 15,4 6-2-15,10 9 2 16,4 9-4-16,-3 13 0 15,-5 4 1-15,-2 5 0 16,-12 1-5-16,-2 2 1 16,-15 1-7-16,-11 15-3 15,-10 10-3-15,-14 3-3 16,-8-7 1-16,1 1 1 0,3-7-3 16,8-6 0-16,6-6 1 15,4-7 2-15,7-9-1 16,10 4-1-16,15-11 1 15,10-5 1-15,11-4-1 16,7-5 2-16,3-4-2 16,-3 0-1-16,-3 0 3 15,-5 0 0-15,-6 0-1 16,-4 0-2-16,-3 0-19 16,-4 0-8-16,-3-4-43 15,0-2-20-15,-1 0-46 16,1 0-19-16,-4-7-5 15</inkml:trace>
  <inkml:trace contextRef="#ctx0" brushRef="#br0" timeOffset="121896.107">13222 13314 392 0,'11'-28'145'0,"-8"19"-112"0,1-1 21 0,-4 7 1 0,-4 0-15 15,-3 3-1-15,-7 3-16 16,-4 0-6-16,-6 13-10 15,-4 6-3-15,-1 3 2 0,1 3-5 16,3 4-3-16,4-4 1 16,4-6 0-16,2 0 1 15,5-3 0-15,6-4-3 16,4 1 2-16,7-4 1 16,8-2 0-16,9-1-3 15,8 1 2-15,10-1 1 16,8 0 0-16,3 4 0 15,-4 3 2-15,4 2-1 0,7 4 2 16,0 7 4-16,-7 2 4 16,-7 10 0-1,-15 0 1-15,-13-1 0 16,-11-2 2-16,-14-4-1 16,-14-5 0-16,-7-1-5 0,-4-3 0 15,-3-6-5-15,-4-4 0 16,-4-2-1-16,1-4-2 15,0-5 1-15,-1-4-1 16,8-7 0-16,7-8 2 16,10-11-3-16,15-11-2 15,13-7 2-15,12-6 0 16,9 0-2-16,5-4 2 16,2 1-1-16,5-10 0 0,3-9 2 15,-4 0 0-15,-10 9 0 16,-11 10 2-16,-14 6 1 15,-14 13 3-15,-7 5-5 16,-7 14-1-16,-8 2-11 16,-9 4-5-16,-5 2-47 15,-6 4-19-15,-4 3-46 16,3 16-17-16,5 6-27 16</inkml:trace>
  <inkml:trace contextRef="#ctx0" brushRef="#br0" timeOffset="122425.132">10735 14594 364 0,'-7'3'137'0,"7"-3"-106"0,4 6 17 16,-1-6 3-16,4 0-7 15,4 0 1-15,6 0-7 16,8 0-3-16,3-6-20 16,8 3 0-16,2-4 1 0,12-2 1 15,13-4 1-15,18 1-7 16,4-4-2-16,0 4-7 15,3-1-2-15,4 4 0 16,-4-1 2-16,-7 1-1 16,-14 3-1-16,-14-1-2 0,-11-2 1 15,-10 9-19 1,-11-3-9-16,-7-3-29 16,-14 6-14-16,-7 6-41 0,-14 3-18 15,-7 4-34 1</inkml:trace>
  <inkml:trace contextRef="#ctx0" brushRef="#br0" timeOffset="122662.73">11063 14772 360 0,'4'-25'134'0,"3"10"-104"0,0-7 27 0,0 12 4 0,0 1-11 16,-4-1 0-16</inkml:trace>
  <inkml:trace contextRef="#ctx0" brushRef="#br0" timeOffset="122839.769">11098 14681 790 0,'-7'13'24'0,"0"6"-9"0,4 0-8 16,-4 12-2-16,0 7-3 15,0-4-2-15,3-6 1 16,8 0-1-16,3-9 0 15,3-9 0-15,-3-1-3 16,11-3 2-16,7 1 3 16,-1-4 1-16,-3-3-17 0,4 6-7 15,-11-3-48-15,-3-3-19 16,-1 0-43-16,1 0-18 16,-4-9 7-1</inkml:trace>
  <inkml:trace contextRef="#ctx0" brushRef="#br0" timeOffset="123015.017">11328 14685 400 0,'-4'-22'148'0,"8"12"-115"0,-1 4 26 0,-3 6 5 16,4 0-13-16,-1 6-2 16,1 10-20-16,-1 18-5 15,1 4-14-15,-1-7-6 0,1 16-1 16,7 19-2-16,-1-6 2 0,4-1-4 15,0 1-2-15,0-7-20 16,-3-15-8-16,0-7-48 16,3-6-21-16,-4-3-102 15</inkml:trace>
  <inkml:trace contextRef="#ctx0" brushRef="#br0" timeOffset="123563.581">12407 14525 280 0,'-21'-3'104'0,"21"3"-81"0,-11-4 27 0,11 4 8 0,0 0-9 15,0 0 1-15,4 0 0 16,7 4 4-16,3 2-30 16,7 0 7-16,14 0 2 0,15-3-2 15,17-6 2-15,10-9-10 16,4-7-4-16,18-12-9 15,10-4-2-15,-3 1-2 16,-10 2-1-16,-8 7-3 16,-4 6-2-16,-6 4 1 15,-11 5-1-15,-14 1-3 0,-7 6 0 16,-11 0-20-16,-7-1-8 16,-7 1-26-16,-6 0-11 15,-8 3-19-15,-7 0-6 16,-7 10-91-1</inkml:trace>
  <inkml:trace contextRef="#ctx0" brushRef="#br0" timeOffset="123940.359">12852 14641 336 0,'7'-13'126'0,"-4"10"-98"0,1 0 23 16,-4 3 5-16,0 0-4 15,0 0 2-15,0 3-15 16,0 3-6-16,-4 7-19 15,4 6-2-15,0 3 1 0,0 12-1 16,0 1 1-16,7-4-3 16,0-3 1-16,4-6-6 15,3-9-3-15,4-4-1 0,-1 0 1 16,1-9-1 0,0-3-1-16,-1-3-35 0,-3-3-14 15,-3-4-39-15,-4-3-17 16,4 10-85-1</inkml:trace>
  <inkml:trace contextRef="#ctx0" brushRef="#br0" timeOffset="124180.152">13166 14578 428 0,'-7'-9'159'0,"7"9"-124"0,0 0-9 16,3 9 76-16,-3 0-41 15,0 16-21-15,-3 10-17 0,-1 12-16 16,1 6-5-16,3 1 1 0,0-7-2 16,3 0-1-16,4-7-2 15,4-2-1-15,-1-3-20 16,1-7-10-16,-4-3-32 16,0-6-11-16,-3-1-39 15,-4 1-110 1</inkml:trace>
  <inkml:trace contextRef="#ctx0" brushRef="#br0" timeOffset="125183.801">11264 15983 236 0,'-24'9'90'0,"16"-6"-70"0,-6 7 19 0,11-10 5 15,-1 9-3-15,-3-3 0 16,4 4 0-16,-1 2-1 16,4 1-22-16,7 2 5 0,4 4 1 15,3 0-1-15,7 0-2 16,4-7-3-16,7-2 1 16,3-10-8-16,0 0-2 0,-3-10-1 15,0-2 0-15,-4-7-2 16,-3 0 1-16,-8-3-4 15,-6 7 0-15,-4-1 1 16,-7 0 2-16,-11-3-3 16,-10 4-2-16,-11 15 0 15,-10 0 1-15,-11 9 1 16,-3 10 3-16,3 6-5 16,7 16-1-16,3 9 0 15,19-3 2-15,3-9-3 0,7 12 0 16,-1-9 5-16,15 3 2 15,0-7 2-15,25-6 0 16,-7-5-2 0,35-11 1-16,-11-2-4 0,11-10-2 15,-7 0 0-15,7-3 1 16,-11 0-1-16,0-6-1 16,-6 0-37-16,-5-4-17 15,-6 1-33-15,-4-4-11 16,-3 4-90-1</inkml:trace>
  <inkml:trace contextRef="#ctx0" brushRef="#br0" timeOffset="125591.867">11790 15904 372 0,'-18'0'140'0,"15"0"-109"0,-1 3 18 0,4-3 2 16,0 0-5-16,0 0 5 15,0 0-11-15,7 0-4 16,0 4-20-16,7-1-3 0,0 0 0 16,8 0-3-16,-1 0 0 15,4-3-6-15,-1 0-3 16,1 0 0-16,3 0-1 16,0 0 0-16,-3 0 2 15,0-3-25-15,-4 0-12 16,-7 3-33-16,-3 0-14 15,-11 0-21-15,-4 3-6 16,-3 3-47 0</inkml:trace>
  <inkml:trace contextRef="#ctx0" brushRef="#br0" timeOffset="125798.533">11832 16070 260 0,'-32'16'96'0,"22"-13"-75"0,-1 7 32 0,11-7 8 0,4 0 0 16,3 0 0-16,7 0-11 15,4 7-4-15,6-4-26 16,1-3 4-16,3-3 0 0,4 0-8 16,7-9-4-16,7 5-5 15,3-5-2-15,-3 0-6 16,0-1 1-16,-7-2-46 16,-4 2-22-16,-3 1-40 15,-4 3-18-15,-7 2-36 16</inkml:trace>
  <inkml:trace contextRef="#ctx0" brushRef="#br0" timeOffset="126264.233">12368 15619 368 0,'-7'-3'137'16,"11"-3"-106"-16,-4 6 21 0,0 0 34 16,3 15-21-16,4-2-13 15,4 12-7-15,3 0-27 16,0-3-2-16,11-6-1 0,14-7-2 15,10-3 0-15,11-12-3 16,4 3-1-16,-8-3-3 16,-7 6-1-16,-6 6-1 15,-8 6 0-15,-10 7 0 16,-4 16 0-16,-10 2 0 16,-4 7 0-16,-7 3-2 15,-7 3-2-15,-1 13 1 16,-2 0-1-16,-1 0 0 0,1-7 0 15,-1-6 0-15,1-6 0 16,-1-6-16-16,0-4-4 16,1-12-25-16,-1 0-12 15,1-9-46-15,-1-4-22 16,0-3-73 0</inkml:trace>
  <inkml:trace contextRef="#ctx0" brushRef="#br0" timeOffset="127346.649">10545 15465 284 0,'-15'-19'107'0,"12"10"-83"0,-1 3 19 15,4 6 3-15,0 3-7 16,0 9 0-16,4 7 2 0,-1 16 1 16,4 9-22-16,1 18 4 0,-1 20 3 15,0 6-9-15,-4 12-2 16,1 19-3-16,-4-3 1 15,-7 6-1-15,0-24 0 16,0-20-1-16,-1 19 0 16,1-21-4-16,7-1-3 15,0-16-2-15,11-8-3 16,-4-11 1-16,25-11 1 16,-7-8-1-16,27-8-1 0,-6 0 1 15,25-13 1-15,-15 0-1 16,64-13 2-16,-28 4-4 15,81-1 0-15,-43 4 1 16,82 9 2-16,-53-3 1 16,63 3 3-16,32-3-3 15,-35 0 0-15,-18-3-1 16,-28-3 1-16,-36-4-2 16,-27 4 2-16,-26 0-2 15,-17 3 2-15,-14 0-2 16,-10 3 2-16,-12-4 0 15,-2 1 3-15,-8-3-3 0,3-10-2 16,-2 4 2-16,-5-10 0 16,1-3-4-16,-1-3 1 15,-2-4 0-15,-5-2 0 16,-3-7-3-16,-3-16 2 16,-8-21 3-16,-3-28 1 15,-3-7-4-15,-1-25-1 16,-3 0-4-16,0 15 1 15,0 20 3-15,-4 25 1 16,-3 9 1-16,-4 18 2 16,-10 14-3-16,-7 12 0 15,-4 6 1-15,3 6 2 16,8 1-1-16,3-1-1 16,8 4-2-16,2-4 1 0,5 1 1 15,-1-4 0-15,1 4 0 16,-1-4 0-16,-3 0 2 15,-11-3 1-15,-14 1-1 16,-28-1-2-16,-18 3 1 16,-6 7 1-16,-29 6-3 15,-22 6-2-15,-6-3 2 16,-28 15 0-16,10 10-2 16,-14 13 2-16,3 6-1 15,22 6-2-15,3-3-15 16,22-6-7-16,31 0-31 15,32-13-14-15,32-12-64 16,31-4-28-16,11-24 2 16</inkml:trace>
  <inkml:trace contextRef="#ctx0" brushRef="#br0" timeOffset="130123.164">2469 12013 324 0,'-21'-28'123'0,"14"22"-95"0,4 2 18 16,3 4 4-16,0 0-19 15,0 0-3-15,0 10-5 16,-4 9 0-16,1 9-13 16,-1 0 5-16,4-3 3 0,0-6-2 0,0 16 1 15,0-7-3-15,0 13-1 16,0-7-5-16,7-3 0 16,0 1-1-16,21-23 1 15,22-15 2-15,-4-13 1 16,3-9-3-16,0-10 0 15,-13-12-3 1,-8-13 2-16,-10-3-2 0,-11 7 0 16,-14 9-1-16,-18 9 2 15,-14 6-1-15,-3 23 0 16,-8 12-3-16,8 22-2 16,-7 22 1-16,17-7 1 15,4-5-1-15,7 9 2 16,-1 24 0-16,12-5 1 15,10 0-2-15,7-26 1 16,-4-6-2-16,15-6 2 0,-4-3 0 16,18-13 1-16,24-9-2 15,-6-13-2-15,-1-9 5 16,-3-3 1-16,-14-3-2 16,-8-10-1-16,-6-6 1 15,-14 0 0-15,-15-3 0 16,-17 3 0-16,-11 6-2 15,-10 13-2-15,3 12-2 16,3 16 1-16,-6 25 1 16,7 10 0-16,10 2-3 15,0 4 2-15,15 0-1 16,6 0 0-16,11 2 2 16,14-2 0-16,0 0-3 15,4-13 2-15,-4-6 1 0,14 0 2 16,-7-3-1-16,25-10-1 15,14-9 1-15,-7-12-1 16,0-10 2-16,-14-13 1 16,-7-2-1-16,-1-1 1 15,-13-12-2-15,-15 3 2 16,-13-6-2-16,-25-1 2 16,-15 7 0-16,1 16 1 15,-8 18-5-15,4 26 1 16,-10 25-2-16,10 2-2 15,0 14 0-15,7 8 3 0,18 14 0 16,17-17 1 0,1-12 0-16,20 3 0 0,1-12-3 15,14 3 2-15,-1-13 1 16,36-6 0-16,-21-6 2 16,28-16 1-16,-10 0-4 15,3-32-1-15,7-24 3 16,-11 2 1-16,-10-2 0 15,-18 0-2-15,-7-1 3 16,-14-2 0-16,-21-1-1 16,-21 7-2-16,-32 9 1 15,3 19 1-15,-6 25-3 16,10 22 0-16,-7 12 1 16,14 4 0-16,4 3-3 15,10-1 2-15,18 14-1 0,17-7 0 16,8-3 0-16,10-16 0 15,-4-6 2-15,19-3 2 16,-12-4-3-16,33-12 0 16,13-9 1-16,4-10 0 15,-7-6 0-15,-3-12 2 16,-15-4 1-16,-3-12 1 16,-8-6-2-16,-13-1-2 15,-18-2 3-15,-11 9 0 16,-27 6-4-16,-15 12 1 15,0 13 0-15,-4 38 0 16,12 16-3-16,-8 12 2 0,10 6 1 16,12 4 0-1,6 8-3-15,11-11 2 0,7-10 1 16,14 6 0-16,0-9-3 16,10-4 2-16,1-9 1 15,21-9 0-15,-4 0 0 16,22-25 0-16,13-16-3 15,-10-13 2-15,-10-9 3 16,-8-3 3-16,-14 3-2 16,-14-3-2-16,-7 0 0 15,-14 4 1-15,-18-1-1 16,-27 6 2-16,-8 13-2 16,3 22-1-16,4 15-2 15,4 13 1-15,-4 4 1 0,14 5 0 16,7 1-3-16,8 2 0 15,13-2 2-15,11-4 0 16,7-6-2-16,11-9 2 16,-1-7 1-16,8-6 0 15,14-12 0-15,10 0 2 16,-3-4-3-16,0-6 0 16,0-6 1-16,-14-9 2 15,-1-10-1-15,-9 3 2 16,-8-3-2-16,-4 3-1 15,-17 7 3-15,-7 9 0 0,-11 18-4 16,-6 23 1 0,-5 12 0-16,-2 4 0 15,2 15 0-15,8 0 0 0,3 3 0 16,4 3 0-16,7-9-3 16,11-16 0-16,-1 1-1 15,11-14 3-15,11-5 0 16,10-13 3-16,0-10-3 15,4-6 0-15,0-3 1 16,-1-6 0-16,-9-3 2 16,-8 2 1-16,-7 1-1 15,-11 0-2-15,-6 6 1 16,-4 6-1-16,-11 10 0 16,-7 6 2-16,4 6-1 0,3 7-1 15,8 3 1-15,-1-4-1 16,4 7-3-16,0 0 2 15,7-4-1-15,3-2 0 16,4-4 2-16,7-2 2 16,4-1-1-16,6-3-1 15,-3-3 1-15,1-6-1 16,-1-4-3-16,3-5 2 16,1-7 1-16,-4-6 2 15,-3-1-1-15,-1 1-1 16,-10 0 1-16,-14 9 1 15,-3 7-1-15,-5 12-1 0,-2 12 1 16,2 4 1 0,-2 6-3-16,-1 6-2 0,7 0 2 15,1 7 0-15,6 2 1 16,4-2 0-16,4-7 0 16,6 0 0-16,8-12-3 15,6-10 2-15,12-9 1 16,6-10 2-16,-3-5-3 15,3-7 0-15,-3-7 1 16,-4-2 2-16,-14-1-1 16,-7 1 2-16,-14 2-2 15,-14 10 2-15,-14 10-2 16,-1 12-1-16,5 9-2 16,-1 10 1-16,-3 3 1 15,6 0 0-15,8 0-3 0,3-3 2 16,8-4-8-16,6-2-2 15,8-4-29-15,6-5-14 16,5-4-36-16,9-4-14 16,15-2-54-16,10-3-23 15,-3-10 44 1</inkml:trace>
  <inkml:trace contextRef="#ctx0" brushRef="#br0" timeOffset="130888.179">3309 11408 348 0,'-11'-69'132'0,"8"41"-103"0,-18-4 16 0,3 17 2 0,-14-1-6 16,-13 0 0-16,-12-2-11 16,-3 8-4-16,-14 7-15 15,-11 3 0-15,-13 0 2 0,6 3-3 16,4 7 0-16,-4 5 0 15,-7 7 4-15,-3 25-4 16,14 13 0-16,10 12-6 16,-7 6-3-16,11 23 0 15,-3 15 1-15,13-10 1 16,15-2 3-16,24-1-1 0,15-2 0 16,20-4-3-16,15-13 1 15,10-8 0-15,25-7 3 16,18-10-1-16,17 10 2 15,4-3-2-15,28 0 2 16,10-10-4-16,4-2-2 16,32-7 2-16,-10-10 0 15,34 4-1-15,-6-10 1 16,27 1-2-16,-10-1-1 16,18-3 1-16,-11 1-1 15,18-4 4-15,-14-3 2 16,14-13-2-16,0-6-1 15,7-6-1-15,-8-6 1 0,1-7-2 16,39-6 2-16,-25-3-11 16,-11-10-2-16,-38-12 11 15,-8-15 6-15,-10-7-2 16,-25 0-1-16,-28-3-2 16,-21-19 1-16,-21-16-2 15,-25 13-1-15,-28 6 1 16,-25-3-1-16,-21-9 0 15,-29-10 2-15,-45 7-3 16,-21-4 0-16,-40 0 1 16,-20-18 2-16,-28 9-3 15,-19 6 0-15,-31 10 1 16,-3 3 2-16,-36 6-3 16,-10 16 0-16,3 18 1 15,-14 23 0-15,-17 9 0 0,27 18 2 16,-17 20-6-16,18 18 1 15,10 10-8-15,0 19-1 16,32 2-13-16,8 13-6 16,16 13-26-16,36-6-9 15,39-10-44-15,28-22-20 16,32-28-44 0</inkml:trace>
  <inkml:trace contextRef="#ctx0" brushRef="#br0" timeOffset="133907.734">16686 10866 192 0,'7'-22'71'0,"1"12"-55"0,2-6 6 0,-3 10 2 0,0-3 2 16,0-1 5-16,0-2 0 15,0 2 3-15,0 4-18 16,-3 0 17-16,-4 6 7 0,-4 0-7 16,1 3-4-16,-8 3-4 15,-3 4 1-15,-10 2-5 16,-8 7-1-16,-11 9-5 16,-6 10-1-16,-4 3-8 15,4 3-2-15,6-4-2 16,5-2 1-16,2-7-4 15,8-2 0-15,7-1 1 16,7-9 2-16,10-1-6 16,8-2 5-1,10-3 1-15,11-4 2 0,10 0 2 16,11 1-3 0,7 2 0-16,3 4-1 0,-6 3-2 15,-5 6 3-15,-2 3 0 16,-8 10 1-16,-7 3 2 15,-7-1 8-15,-7 1 5 16,-6-3-3-16,-8-1 1 16,-4-2-4-16,-10-7 0 15,-11 3-5-15,-10-6-3 16,-7-3 2-16,-4-3 0 16,-4-3-3-16,4-4-3 15,4-2 0-15,7-10-1 16,7 0 0-16,3-10 0 15,4-8 0-15,7-1 2 16,7-9-3-16,10-13 0 16,18-9-1-16,18-13 0 0,18 0 0 15,6-3 0-15,1-9 4 16,10-22 1-16,10 0-4 16,5-4 1-16,-12 11 0 15,-13 2 2-15,-15 16-1 16,-17 6-1-16,-18 12 1 15,-21 20 1-15,-21 18-3 16,-15 23-2-16,-3 5-3 16,-3 7 1-16,7 3-6 15,6 0-1-15,12 0-28 16,10 0-14-16,10 3-30 0,8-3-9 16,13 3-92-1</inkml:trace>
  <inkml:trace contextRef="#ctx0" brushRef="#br0" timeOffset="134449.392">17166 11339 324 0,'-25'0'123'0,"22"6"-95"0,-1-3 14 16,4 4 1-16,4 2-9 16,3 4 3-16,4 2-6 15,3 1-1-15,3-3-17 16,8-4 3-16,10-6 4 0,8-9-2 15,6-7-1-15,0-2-3 16,1-7 1-16,-11 0-6 16,-4 0-3-16,-14 0 1 0,-14 0 2 15,-14 3-4-15,-18 0-1 16,-17 7-2-16,0 5-2 16,-8 7 1-16,-3 16-1 15,-3 9 0-15,-4 19 2 16,4 16-1-16,6 5-1 15,15-8-2-15,21-7 1 16,17-9 3-16,18-4 3 16,15-8 0-16,10-14 0 15,21-8-1-15,10-7 2 16,1-7-3-16,-11-2-2 16,-11 0-3-16,-10-1-1 15,-11 4-42-15,-6-4-20 16,-8 7-36-16,-7 3-12 0,0 0-67 15</inkml:trace>
  <inkml:trace contextRef="#ctx0" brushRef="#br0" timeOffset="135364.175">18157 11057 244 0,'-21'-10'93'0,"14"7"-72"0,0-3 25 0,7 3 5 0,0 3-4 15,0 0-1-15,0 0-1 16,4-3 1-16,3 0-25 16,3-1 8-16,4 1 4 0,4 0-2 15,3 3-1-15,8 0-10 16,6 0-5-16,11 3-6 16,3 0-4-16,0 1-5 15,-3 2 0-15,-3 0 2 16,-8 0 1-16,-3 1-4 15,-8-4 1-15,-6 3-51 16,-7 0-20-16,-4 4-42 16,-7-1-17-16,-14 7-34 15</inkml:trace>
  <inkml:trace contextRef="#ctx0" brushRef="#br0" timeOffset="135565.606">18090 11417 292 0,'-17'19'110'0,"20"-16"-86"0,8 4 33 0,0-4 11 16,6-3-21-16,4-3-4 15,8-4-14-15,9-5-4 16,15-4-14-16,4 0-7 0,-1 4-2 16,-3 2-5-16,-7 4 2 15,-11-3-61-15,-3 9-25 16,0 0-91-16</inkml:trace>
  <inkml:trace contextRef="#ctx0" brushRef="#br0" timeOffset="137361.006">19177 10837 220 0,'7'-25'82'0,"0"13"-64"0,0-4 20 0,0 7 3 16,0 2-1-1,-3 1 0-15,-1 0-4 0,-3 6 0 16,-3 3-20-16,-1 0 6 0,-3 3 5 16,0 4-4-16,-3-1-1 15,-1 4-6-15,-3 2-2 16,0-2-8-16,0 12-2 16,3-3-2-16,1 3-2 15,-1 0-2-15,4-6 1 16,3 6 1-1,4-6 2-15,4-7-3 0,6-2 0 16,5-4 1-16,2-3 0 16,8-6 0-16,7 0 0 15,10 0 0-15,7 0 0 16,4 6 0-16,-3 3 2 16,-1 7-1-16,-3 5-1 15,-7 1 1-15,-4 3-1 0,0-3 11 16,-3 9 7-1,-4-6 0-15,-7 0 1 0,-6-3 3 16,-8-3 3-16,-7 2-2 16,-7 7-2-16,-8 1-9 15,-9-1-3-15,-15 0-5 16,-14 0-3-16,-7 0 0 16,-3-3 1-16,6-3-3 15,4-7-2-15,7-9-5 16,8-6 0-16,9-9-36 15,8-4-13-15,7-6-24 16,7-6-10-16,3 6-63 16,15 0-61-1,3-9 81-15</inkml:trace>
  <inkml:trace contextRef="#ctx0" brushRef="#br0" timeOffset="137665.063">19223 10759 336 0,'-25'-6'126'0,"25"6"-98"0,-3-3 17 0,3 3-1 0,0 0-11 16,7-4 0-16,3 1-7 15,11 0-4-15,18 0-12 16,14-3-4-16,7-4 0 0,4 7-3 15,6-6 0-15,8 2-1 16,-4 4-2-16,-4 3-21 16,-6 3-11-16,-8 7-35 15,-3-1-15-15,-7 10-82 16</inkml:trace>
  <inkml:trace contextRef="#ctx0" brushRef="#br0" timeOffset="138155.783">20539 10844 300 0,'3'-16'112'0,"4"6"-87"0,0-2 7 0,0 3-5 15,0-1 7-15,1-2 6 16,-1-1-4-16,0-3-1 15,0 1-20-15,-4-4 2 0,-3 6 1 16,0-2-6-16,-3-1 1 16,-4 0-4-16,-4 7 0 15,-7 3 1-15,-6 6 1 0,-8 3 1 16,-10 6 0-16,-8 7-4 16,-6 9-3-16,3 6-2 15,-4 26 0-15,-3 12 0 16,1 12 1-16,2-2 4 15,8 2 3-15,20 10-2 16,26-6 0-16,17-13-3 16,18-9-1-16,10-13-1 15,25-16 2-15,11-9 1 16,-4-15 1-16,-7-17 0 16,-11-11 2-16,-10-11-1 15,-11 1 2-15,-13-3-2 0,-15-1 0 16,-21 4-5-16,-25 0-3 15,-18 6 0-15,-6 3-1 16,-4 4-5-16,0 2 1 16,0 7-25-16,7 3-8 15,10 3-34-15,8 3-13 16,14-3-59-16,10 9-23 16,4 7 12-1</inkml:trace>
  <inkml:trace contextRef="#ctx0" brushRef="#br0" timeOffset="138788.379">16051 12110 312 0,'4'0'115'0,"-4"0"-89"0,7 0 14 0,-7 0 1 16,7 0-3-16,0 0 2 15,7 7 2-15,4-4 1 16,10-3-23-16,4-3 4 0,17-4 3 16,32-5-6-16,18-10-2 15,14-6-9-15,28-7-2 16,4 4-4-16,3-1-3 0,0 10 0 15,-14 10 1-15,-21 9-1 16,-18 6-1-16,-14 3 1 16,-14 7-1-16,-14-1-11 15,-14 1-5-15,-11-1-52 16,-13 1-20-16,-8 6-114 16,-7-10-49-1,-15 1 128-15</inkml:trace>
  <inkml:trace contextRef="#ctx0" brushRef="#br0" timeOffset="139415.669">16965 12255 324 0,'14'-26'123'0,"-10"17"-95"0,-4-7 14 0,-4 10 1 15,-6 0-6-15,-8 3 0 16,-7 6-5-16,-6 3-2 16,-1 4-17-16,-3 5 1 0,-1 4 0 15,4 3-3-15,4 9-1 16,4-2-6-16,6-1-1 0,11 0-1 16,7 0-2-16,10-3-2 15,5 0-1-15,6-3 2 16,7 3 0-16,14 0 1 15,8 4 2-15,6-1-1 16,-3 3-1-16,-4 7 3 16,-6 0 0-16,-11-1 1 15,-8-2 0-15,-10 2 13 16,-7-5 8-16,-10-4-8 16,-11-9-4-16,-11-1-8 15,-7-8-2-15,-7-10-1 16,1 0-2-16,2-3 1 15,5-13-1-15,6 0 0 16,4-6 2-16,3-6-1 0,8-6-1 16,6-4-2-16,11-3 1 15,11-3-1-15,10-9 0 16,11-3 0 0,7-1 0-16,-1 7 2 0,-2 3 0 15,-8 6 0-15,-3 4 0 16,-7-1 2-1,-8 4 3-15,-10 5-2 0,-7 4-2 16,-10 6 0-16,-15 7-1 16,-10 6-14-16,-8 6-3 15,1 6-18-15,7 0-7 16,7 0-31-16,6 1-14 16,12-4-81-1,10 3-54-15,3 0 98 16</inkml:trace>
  <inkml:trace contextRef="#ctx0" brushRef="#br0" timeOffset="140707.591">18976 11910 304 0,'-4'-22'115'0,"8"19"-89"0,-4-7 21 0,3 1 3 16,1 2-10-16,-4 7 2 15,11 0-2-15,6 0 0 16,8 0-22-16,7-9 5 0,21 3 4 0,28-7-6 15,17-2 0-15,19-4-12 16,24-3-3 0,-3 0-4-16,13 3 1 15,5 0-2-15,-19 7-1 0,-20 2 3 16,-12 4 0-16,-13 3-4 16,-18 3 1-16,-17 0-11 15,-19 3-3-15,-13 0-55 16,-11 3-24-16,-14 1-49 15,0 5-19-15,-10-2 22 16</inkml:trace>
  <inkml:trace contextRef="#ctx0" brushRef="#br0" timeOffset="141354.444">19713 12013 340 0,'-14'-28'129'0,"11"22"-100"0,-8-4 4 0,7 7-2 15,-3 3-3-15,-7 6 6 16,-3 7-2-16,-8 3 3 16,-3 2-19-16,-4 4 2 0,-3 3 2 15,-1 1-11-15,1-1-2 16,3 3-7-16,4-3-1 0,7 0 1 15,10-3 0-15,11-3 0 16,15 0 0-16,13-1 0 16,7-2 0-16,7 3-3 15,4 0 0-15,11 3 2 16,6 6 2-16,1 3 2 16,-4 7 1-16,-7-7-2 15,-15-3-2-15,-6 1 12 16,-11 2 4-16,-10-6-2 15,-15-3 2-15,-10-3-5 16,-14 0-1-16,-11-10-6 16,-3 7-1-16,3-10 1 15,-3-3 0-15,3-3-2 16,0-3 1-16,4-3-2 16,7-10 2-16,10 3-4 15,11-15 0-15,10-6-1 0,12-10 0 16,6-9 2-16,11-4 0 15,10 4-3-15,7 3 2 16,4-4 3-16,0 7 1 16,-11-3-1-16,-6 0-2 15,-12 3 1-15,-10 3-1 16,-14 3 2-16,-10 13 3 16,-15 6-4-16,-10 10-3 15,-4 8-2-15,0 4 0 16,8 4-26-16,2 2-10 15,8-3-31-15,11 0-10 0,6-3-74 16,15 0-74 0,3-3 79-16</inkml:trace>
  <inkml:trace contextRef="#ctx0" brushRef="#br0" timeOffset="142990.569">17233 14152 236 0,'-24'-10'90'0,"16"10"-70"16,-9 3 19-16,13-3 5 0,-3 0-8 15,0 3 2-15,0 4-5 16,4 2 0-16,3 0-18 16,3 10 9-16,8 0 3 0,6 3-1 0,8-3-1 15,14-7-5-15,14-5-2 16,10-7-2-16,4-7 3 15,-3-5-2-15,-4-7 1 16,-11-3-5 0,-7-6 0-16,-10 0-2 0,-14-1 3 15,-11-2-3-15,-11 3-1 16,-17 9-6-16,-18 3-3 16,-21 7 0-16,-7 6 1 15,0 9-6-15,4 13 1 16,-1 3 1-16,1 22 3 15,3 18-5-15,3 17 1 16,12-7-1-16,13-3 2 16,14-3 1-16,18 0 3 15,14-4-3-15,15-8 0 0,9-17 1 16,15-15 2-16,21-12 1 16,11-17 3-16,-4 4-3 15,-7-12-2-15,-3 2 0 16,-11-6-1-16,-7 0-27 15,-4 1-9-15,-3-4-44 16,-4 3-16-16,-3 0-69 16,-4-6-63-1,-6 0 89-15</inkml:trace>
  <inkml:trace contextRef="#ctx0" brushRef="#br0" timeOffset="143311.417">18143 14076 400 0,'-17'-3'148'0,"17"-3"-115"0,3 6 4 0,4 0-7 16,4-3-9-16,3-4-1 15,7 7-10-15,7-3-4 16,8 3-4-16,2 0-2 0,1 3 3 16,-7 4-40-16,-7 2-16 0,-11 4-84 15,-7 9-37-15,-7 6 42 16</inkml:trace>
  <inkml:trace contextRef="#ctx0" brushRef="#br0" timeOffset="143553.152">18189 14412 396 0,'7'0'148'0,"4"-3"-115"0,17-10 0 15,-7 1-10-15,15-7-14 16,6-3-1-16,7-3-4 16,-3 3-1-16,-4 3-1 15,-3 3-4-15,0 7 1 0,-4-1-30 0,1 4-14 16,-1 0-30-16,7 0-11 15,4 3-51 1</inkml:trace>
  <inkml:trace contextRef="#ctx0" brushRef="#br0" timeOffset="144193.012">19106 13393 308 0,'-7'-50'115'0,"7"21"-89"0,4 7 10 16,-1 13 0-16,1 0 0 15,-4-1 5-15,0 4-5 16,0 6-1-16,0 9-20 16,0 10 9-16,0 22 3 0,0 9-1 15,0 0-1-15,4 4-9 0,-1-1-5 16,4-3-4 0,0 0-2-16,4-12-6 15,-1-4 1-15,1-12 0 0,-1-12 2 16,5-13-1-16,-5-10 2 15,-3-9 0-15,-3 3 1 16,-8-9-2-16,-3-10-2 16,-3-12-2-16,-5-3 1 15,-2-4 1-15,-4 4 0 16,0 6-3-16,-1 13 0 16,5 5 2-16,6 11 0 15,4 5-2-15,7 7 0 16,11 6 2-16,6 6 2 15,4 0 6-15,11-6 4 16,14 7 0-16,14-4 3 16,7-3-1-16,0 6 0 15,-7-6-3-15,-3 0 1 0,-5 3-4 16,-2 7-2-16,-8 5-5 16,-7 13 0-16,-10 13 4 15,-11 0 5-15,-10 9-3 16,-11 7 2-16,-4 27-7 15,-7 4-1-15,1 9-2 16,-8-6 0-16,-3 6 4 16,0 4 3-16,3-7-2 15,7-19-2-15,4-15-3 16,4-13-1-16,3-13-9 16,3-6-5-16,4-9-31 15,4-9-14-15,-1-4-47 16,1-6-18-16,-8-10-65 15</inkml:trace>
  <inkml:trace contextRef="#ctx0" brushRef="#br0" timeOffset="145649.206">16623 13807 176 0,'-18'-76'66'0,"15"45"-52"0,-4 0 19 15,7 15 4-15,0-3 1 16,0 3 2-16,0 4 4 15,0 6 5-15,3 9-27 0,4 12 10 0,0 20 3 16,4 31-4-16,-1 18 2 16,1 17-13-16,-4 34-2 15,-3 6-10-15,-4 12-5 16,-4 7 4 0,-6-15 3-16,-5-20 3 0,1-3 3 15,4-15-5-15,3-13-1 16,7-19-6-16,0-22-3 15,7-9 0-15,3-15 1 16,4-17-1-16,8-9 2 16,-1-9-2-16,7-10-1 15,14-6-2-15,25-3-1 16,18 6 4-16,17-2 1 16,39-1 0-16,15 3-2 0,38 0 3 15,17-6 0 1,29 6 1-16,7-3 0 15,4 0 2-15,-4 6 1 0,-8 1-3 16,-27 5-1-16,-11 4 1 16,-24 0 0-16,-33-4 0 15,-27 10 0-15,-4-3-2 16,-32-3-2-16,-25 6 3 16,-10-3 2-16,-18-3-4 15,-7-4-1-15,-6-2 0 16,-5-7 0-16,1-9 0 15,-1-19 2-15,1-4-1 16,3-14-1-16,0-20 1 0,0-44 1 16,7-9-6-16,-3-43 1 15,-4 2-1-15,-10 3 2 16,-11 10 1-16,-8 31 1 16,-6 32 0-16,-3 21 0 15,-5 20 0 1,1 21 0-16,0 9-3 0,0 10 2 15,-1 7-1-15,5-1 0 16,-1 7 4-16,4 6 1 16,0-7-4-16,3 1-1 15,-3-4 1-15,-7-2 2 16,-11-4 0-16,-14-6-1 16,-14-7 1-16,-39 4-1 15,-31 6 0-15,-36 10 0 16,-28 12 0-16,-36 12 0 15,-6 10-3-15,-22 6 2 16,18 13-1-16,0 3 0 0,36-3 0 16,13 9 0-16,25 3-20 15,36-12-10-15,38-7-35 16,32-12-12-16,39-6-111 16</inkml:trace>
  <inkml:trace contextRef="#ctx0" brushRef="#br0" timeOffset="146938.521">22539 10458 260 0,'-4'-100'99'0,"12"78"-77"0,-1-7 0 0,3 20-3 15,-3-4 2-15,4-2 7 16,-1-1 0-16,1 4 3 16,0 2-17-16,-4-2 3 0,0 12 3 15,0 0 4-15,-4 12 5 16,-3 7-2-16,0 22-2 15,-3 28 0-15,-1 12-1 0,-3 26-7 16,4 37-2-16,-1 10-3 16,1 46 2-16,-1 29-3 15,0 19-1-15,1 44-4 16,-4 31 1-16,-4 9-2 16,-3 19 0-16,0 19 3 15,-4 19 3-15,1 6-6 16,6-63-3-16,4-93-1 15,4 134 1-15,-1-116-3 16,8 107 0-16,-1-107 1 16,8 47 2-16,-1-88-3 15,1 26 0-15,-4-67-10 16,-7-18-5-16,0-32-19 16,-4-27-7-16,1-17-29 15,-11-34-10-15,3-6-43 0,-10-29-19 16,3-2 13-1</inkml:trace>
  <inkml:trace contextRef="#ctx0" brushRef="#br0" timeOffset="150390.022">23308 10847 348 0,'-18'0'132'0,"15"0"-103"0,3 0 16 0,0 0 2 0,0 0-6 16,0 0 0-16,0 0 0 15,7 0-1-15,-4 0-22 16,5 9 1-16,2-3 1 0,4 4-2 16,7-1 1-16,4 1-4 15,7-4-1-15,14-3-6 16,17-6 0-16,11 0-3 16,-3-4 2-16,-4 1-4 15,-4 0-2-15,4-3 0 16,-14 5 1-16,-7-2 1 15,-11 3 3-15,-6-3-8 0,-12 6-3 16,-3 0-24-16,-7 6-11 16,-3-3-32-16,-4-3-12 15,0 6-31-15,4-2-12 16,-1 8-31 0</inkml:trace>
  <inkml:trace contextRef="#ctx0" brushRef="#br0" timeOffset="150718.769">24430 10442 320 0,'0'-81'121'0,"7"56"-95"0,-4 3 36 0,1 12 7 0,0 4-16 16,-1 3-6-16,-3 3-10 15,0 3-3-15,0 6-19 16,-3 20 2-16,-1 18 1 0,0 3-4 16,1 13 0-16,-1-1-8 15,-3 20-2-15,4 9-2 16,-4 6 1-16,3-6-2 16,1-3-1-16,3-7-4 15,0-6-2-15,3-15-28 16,1-16-13-16,3-16-28 0,3-19-11 15,5-9-51-15,6-6-20 16,0-9 28 0</inkml:trace>
  <inkml:trace contextRef="#ctx0" brushRef="#br0" timeOffset="151229.892">24712 10358 332 0,'4'-13'126'0,"3"4"-98"0,10-4 12 0,-6 7 0 16,3-4-4-16,0 1 0 0,4 3-6 16,-1-1-2-16,5 4-15 15,2 3 3-15,8 3 2 0,7 7 1 16,3 2 1-16,-3 17 0 15,0 11 2-15,0 4-1 16,-11 3-1-16,-7 0-4 16,-7-3 0-16,-10 3-5 15,-11 3 1-15,-15-3-5 16,-9 10-2-16,-8-1-5 16,4-5 0-16,3 2 0 15,0-9 2-15,4 3-3 16,3-3 0-16,4-10 1 15,7 7 2-15,7-7-1 0,7-2-1 16,3-7-2-16,8-3 1 16,10-13 3-16,14-3 1 15,15-6-1-15,10-6-2 16,3 6 1-16,-10-3-1 16,-7 3 0-16,-7 0 0 15,-7 3-5-15,-4-3 1 16,-4 6-27-16,-2-2-9 15,-1-4-33-15,0 0-14 16,-3-4-15-16,-1-2-7 16</inkml:trace>
  <inkml:trace contextRef="#ctx0" brushRef="#br0" timeOffset="152490.493">25792 10856 340 0,'-15'-3'129'0,"12"3"-100"0,-1 3 7 0,4-3-5 0,0 10-6 16,4-4 2-16,3 6-2 15,4 1 0-15,3-1-14 16,7-2 7-16,11-4 4 0,10-6-2 15,11-6-2-15,3-7-2 16,-3-2 0-16,-3-1 3 16,-5-3 0-16,-9 0-4 0,-8-3-1 15,-7 0-4-15,-10 0-1 16,-15 4-5-16,-10 2-1 16,-18 0-1-16,-17 16-2 15,-7 0-4-15,-1 16 0 16,-3 9 2-16,0 13 1 15,0 15-2-15,4 7 2 16,6-1 1-16,15-2 0 16,14-10-3-16,17-7 2 15,18-2 1-15,11-10 0 16,14-9 4-16,17-10 2 16,22-5 0-16,3 2-1 15,-7-6-1-15,-7 0 2 0,-10 0-5 16,-8-6-1-1,-7 6-22-15,-6-10-8 16,-5 7-40-16,5-3-18 0,-8-1-55 16,4-2-22-16,-4-7 17 15</inkml:trace>
  <inkml:trace contextRef="#ctx0" brushRef="#br0" timeOffset="153408.701">26825 10577 288 0,'-24'-3'110'15,"24"-3"-86"-15,-4 6 24 0,4-3 5 0,0-4-11 16,7 1 1-16,0-3-1 16,7-4 1-16,7 0-23 15,8 1 4-15,6 3 3 0,4 2-4 16,3 4 1-16,4 6-9 15,-4 4-4-15,1 2-9 16,-1 3-1-16,4 1-1 16,0 0 2-16,-4-1-3 15,-3-2 0-15,-7-7-30 16,-8 6-14-16,-6-3-41 16,-15-3-18-16,-3 7-82 15</inkml:trace>
  <inkml:trace contextRef="#ctx0" brushRef="#br0" timeOffset="153710.117">26755 10847 412 0,'-4'15'154'0,"15"-5"-120"0,6 2 10 0,-3-9-2 16,8 1-11-16,13-1 2 0,14-3-15 15,8 0-3-15,-1-3-9 16,1-4-4-16,-4 1 1 0,-8-6-4 16,-2 8-2-16,-8-2-42 15,-3-3-18-15,-4 9-23 16,-3-3-10-16,-1 6-66 16</inkml:trace>
  <inkml:trace contextRef="#ctx0" brushRef="#br0" timeOffset="154488.123">28134 10624 296 0,'-42'0'112'0,"28"-3"-87"0,3 0 26 0,11 0 28 16,11 0-23-16,6-4-6 15,4 7-5-15,8-3-26 16,6 3 3-16,11 0 1 0,10 0-8 16,8 3-3-16,3 4-5 15,-4 2-2-15,-6 0-3 16,-4 4 1-16,0-4-26 15,-1 1-10-15,1-4-38 16,0-3-15-16,-7-3-37 16,7-3-14-16,-11-6 4 15</inkml:trace>
  <inkml:trace contextRef="#ctx0" brushRef="#br0" timeOffset="155237.666">29633 10198 304 0,'22'-29'112'0,"-15"17"-87"0,0-4 24 0,-4 7 6 16,1-1-5-16,-4-2 0 16,-4-1-8-16,-3 1-3 15,-3-1-22-15,-8 4 1 0,-3 3 0 16,-4 2-6-16,-3 8-2 15,3 2-5-15,0 3-4 16,1 4 0-16,-1 2-1 0,-7 4 0 16,-3 0 2-16,0 3-1 15,-1 0-1-15,5-3 1 16,-1 6-1-16,7-6-3 16,4 0 0-16,7-4 2 15,7 1 0-15,3-4 1 16,8 4 0-16,6-3-3 15,8 9 0-15,10 6 2 16,11 3 2-16,7 4-2 16,7 9 0-16,0-4 1 15,-4 1 2-15,1 0-1 16,-5-4 2-16,-6 1-2 16,-7 0-1-16,-11-1 3 0,-10 4 0 15,-11-3 5-15,-11-4 3 16,-6-2-4-1,-15-4 1-15,-14-6-3 0,-7-7 2 16,-7-2-4-16,4-7-2 16,3-3 0-16,3-3-1 15,1 0 0-15,3-9 0 16,4 0 0-16,10-10 0 16,7-3 0-16,11-3 0 15,11-4-5-15,10-2 1 16,14 0 2-16,14-10 1 15,25-15 1-15,21-20 2 16,4-2-3-16,3 0 0 16,7-1 1-16,-24 7 2 15,-15 22-1-15,-6-25-1 0,-11 15 1 16,-25 4-1-16,-21-4 0 16,-18 19 0-16,-7 13-3 15,-7 12 0 1,-6 13-1-16,-1 13 3 0,3 2-18 15,8 7-4-15,7 0-27 16,10 0-10-16,8-1-26 16,6 1-10-16,8-6-68 15</inkml:trace>
  <inkml:trace contextRef="#ctx0" brushRef="#br0" timeOffset="155763.141">30297 9894 328 0,'7'-13'123'0,"-7"13"-95"0,10-9 7 16,-10 9-1-16,4-4-5 15,-4 4 5-15,0 4-1 16,0-1 0-16,-7 12-18 16,0-2 4-16,-15 21 2 0,5-5-5 15,-8 15 1-15,4-10-6 16,-4 7 1-16,-3 12-5 16,10-9-2-16,4 0 0 15,14-6-1-15,11-7 0 0,3-9 2 16,14-7-3-16,4-5 0 15,-7-7-1-15,17 6-2 16,-7-5-2-16,4-1 1 16,-7 0-26-16,-4-3-9 15,-7 0-42-15,0 0-15 16,-3 0-94 0</inkml:trace>
  <inkml:trace contextRef="#ctx0" brushRef="#br0" timeOffset="156021.441">30716 10094 328 0,'-17'-66'123'0,"17"66"-95"0,-4-40 33 0,4 33 11 0,0 1-23 16,0 0-5-16,-3 12-9 16,-1-3-2-16,-3 29-18 15,0-7 4-15,-7 25 2 0,3-3-5 16,-10 41 1-16,-4 34-8 15,1-12-3-15,3-4-3 16,3 4-3-16,4-10 1 16,3-21-1-16,4-7-27 15,0-19-11-15,4-9-43 16,-1-13-18-16,4-9-102 16</inkml:trace>
  <inkml:trace contextRef="#ctx0" brushRef="#br0" timeOffset="156920.73">23495 11762 264 0,'-4'-3'101'0,"8"-3"-78"0,3 6 24 0,0-3 7 0,4 3-10 16,6-7-2-16,5 7-3 15,2 0-1 1,8 0-20-16,3 7 12 0,8-4 4 0,6 3-3 15,7-3-1-15,26-3-10 16,20 0-5-16,11-9-6 16,28-1-4-16,11 1-2 15,10-3-3-15,14-1 1 16,-10 4 1-16,3-1 1 16,1 4 1-16,-26 3-2 15,-13 3 1-15,-8 3 0 16,-3 0 3-16,-7 0-5 15,-14 3-3-15,-18 1 1 16,-7-1 2-16,-10-3 0 0,-8 0 2 16,-14 0-2-16,-10 1-1 15,-11-4-17-15,-10 0-9 16,-11 0-39-16,-4-4-16 16,-3-2-33-16,-7 3-13 15,-10 3-29 1</inkml:trace>
  <inkml:trace contextRef="#ctx0" brushRef="#br0" timeOffset="157355.491">24458 12098 376 0,'-3'0'143'0,"3"-3"-112"0,7 3 5 16,0 0-4-16,7 3 1 16,10 0 6-16,15-3-3 15,14-3 1-15,11-3-21 16,10-4 2-16,25-6 0 0,6 1-4 15,-6-1 2-15,-11 4-5 0,-14 12-1 16,-17 0-2-16,-15 15 2 16,-17 4 1-16,-18 9 3 15,-14 7-7-15,-11 9-4 16,-13 9-2-16,-12 10-1 16,-3-1 0-16,4-5 0 15,3-7 0-15,4-6 0 16,10-7-25-16,4-2-8 15,10-7-32-15,4-3-11 16,11-6-46-16,10-6-18 16,4 2-22-1</inkml:trace>
  <inkml:trace contextRef="#ctx0" brushRef="#br0" timeOffset="158768.505">24980 12637 244 0,'-7'0'90'0,"7"-6"-70"0,-3 6 13 16,3 0-1-16,-4 0-6 16,4 0-1-16,-3 0 4 15,-1 0 2-15,1 6-17 16,3-3 5-16,0-3 2 0,3 6 11 16,8-2 7-16,10-4-1 15,14 0 1-15,11-4-8 16,10-2-4-16,1 3-9 15,3-6-3-15,7-4-7 16,0 4-3-16,-4-1-5 16,-10 4 0-16,-10 3-7 0,-12 3-3 15,-9 3-67-15,-8 3-29 16,-4 1-98 0</inkml:trace>
  <inkml:trace contextRef="#ctx0" brushRef="#br0" timeOffset="159622.842">23908 12440 272 0,'-4'6'101'0,"1"-3"-78"0,-4 6 22 15,3-6 4-15,1 4-6 16,-1-1-1-16,1 3-4 16,-1-2-1-16,4-1-20 15,4 0 5-15,3-3 5 0,7-3 0 0,3-3 2 16,12-3-10-16,6 3-4 16,4-3-6-16,3-1-4 15,-7 1-2-15,-3 3 0 16,-11 0-2-16,-3 0 2 15,-4-1-35 1,-7-2-16-16,0 0-28 0,-3 0-13 16,-4-1-56-1,3 1-62-15,-3 3 71 16</inkml:trace>
  <inkml:trace contextRef="#ctx0" brushRef="#br0" timeOffset="159982.428">24116 12139 300 0,'-4'-13'112'0,"11"4"-87"0,0-1 26 16,1 4 8-16,-1 0-6 15,3 3 2-15,4 3-9 16,0 0-2-16,4 6-24 16,-4 6 4-16,0 7 0 0,0 6-6 15,-3 10-3-15,0 12-6 16,-4 15-1-16,3 1-7 0,-3-3-1 16,4-4 0-16,-4-9 2 15,3 0-1-15,1-6-1 16,0-3-2-16,-4-10-1 15,0-6-34-15,0-10-12 16,-4-2-47-16,4-7-16 16,0 3-73-1</inkml:trace>
  <inkml:trace contextRef="#ctx0" brushRef="#br0" timeOffset="161426.611">28289 11433 312 0,'-24'3'118'0,"17"0"-92"0,3 0 11 0,4-3-3 16,4 4 1-16,6-4 5 0,11 0-1 16,18-7 0-16,18 1-21 15,13-3 7-15,22-7 3 0,35 0-4 16,14 1-2-16,39-4-6 16,0 9-2-16,24 1-8 15,-48 6-4-15,-36 0-4 16,56 3 1-16,-42 0 3 15,18 0 1-15,-32 0-4 16,10 0 1-16,-28 0 0 16,-10 0 2-16,-18 0-1 15,-21-3-1-15,-11 3-35 16,-24 0-16-16,-4 0-16 16,-24 0-7-16,3 0-19 15,-18 6-6-15,7-3-42 16</inkml:trace>
  <inkml:trace contextRef="#ctx0" brushRef="#br0" timeOffset="161720.208">28413 12044 328 0,'-32'26'123'0,"43"-20"-95"0,17 0 5 0,-4-6-3 16,12 0 7-16,6-3 7 16,4-3-1-16,10-1-2 0,11-2-22 15,8 0 2-15,-1-1 2 0,-4 4-12 16,-10-3-6-16,-10 9-1 16,-12 0-1-16,-2 0-34 15,-8 0-14-15,-3 0-44 16,-4 0-19-16,3 0-63 15</inkml:trace>
  <inkml:trace contextRef="#ctx0" brushRef="#br0" timeOffset="162038.298">29492 11725 376 0,'18'-19'140'0,"-8"9"-109"0,1 1 13 0,-4 3 1 16,-3 3-11-16,-4 3 1 16,0 6-5-16,0 6-1 15,-4 7-16-15,-3 9 1 0,0 23 2 16,0 5-6-16,0 10-1 15,0-7-3-15,3-5-1 16,4-4-3-16,0 0-2 16,4-3 1-16,-1-6-1 0,4-7-29 15,4-12-13-15,0-3-25 16,-1-9-8-16,1-10-20 16,-1-4-7-16,1 1-42 15</inkml:trace>
  <inkml:trace contextRef="#ctx0" brushRef="#br0" timeOffset="162789.689">29782 11787 176 0,'-4'0'66'0,"4"-3"-52"0,0 3 6 0,0 0-1 16,0 0 4-16,0 0 3 16,4-3 2-16,3 0 0 0,-4 0-15 15,1 0 8-15,-1 0 5 0,1-4 1 16,-4 7 2-16,0 0-5 16,0-3-1-1,0-3-1-15,0 6 1 0,0 0-9 16,3 0-3-16,4-3 2 15,0-4 2-15,7 4-2 16,4-3 2-16,3-3 1 16,4 6-1-16,3-1 1 15,0 1 0-15,1 6-4 16,-1 1 0-16,-3 5 2 16,-4 3 3-16,-4 7-3 15,-3 16 2-15,-7 2-3 16,-7 7 0-16,-3 6-5 15,-8-6 0-15,-3-3-5 0,-7-3-2 16,-4-4 2-16,-3-9 2 16,0 4-2-16,3-1 0 15,4-6-1-15,0 0-2 16,7 0 1-16,3 0 1 16,8-4-1-16,6 7 2 15,11-6-2-15,11-6 2 16,7-4 0-16,7-6 1 15,-1-6-2-15,8-3 1 16,4-3-4-16,3-1 0 16,-8 1 1-16,-6 2 2 15,-7 1-12-15,-7-3-3 0,-8 9-38 16,-3-3-17-16,1 3-46 16,-1-7-20-16,-4 14-48 15</inkml:trace>
  <inkml:trace contextRef="#ctx0" brushRef="#br0" timeOffset="163963.121">25068 14073 252 0,'-17'0'93'0,"13"0"-72"0,-3 3 25 0,4-3 5 0,-1 0-9 15,1 10-2 1,-1-1-5-16,1 4-2 0,3 5-18 16,3-2 4-16,8 3 2 0,10 0 4 15,18 0 2-15,3-1-3 16,7-5-1-16,4-7-3 16,14-9-3-16,14-9-5 15,4-7 0-15,-7-3-3 16,-11-6 0-16,-14-7-3 15,-15-6-1-15,-9 4-3 16,-19-7 1-16,-24 0 0 16,-28 6 3-16,-18 10-8 15,-7 9 0-15,-14 16 0 16,-18 25 1-16,-7 16-2 16,7 9 2-16,-3 9 1 15,0 29 2-15,3 15-1 16,11-3-1-16,17-3 1 0,22 4-1 15,28-4 4-15,35-13 2 16,28-15 0-16,18-13-1 16,39-12-1-16,14-19 0 15,14 0 0-15,17-22 0 16,-10-16-2-16,-17-3-2 16,-15-6 1-16,-14-3 1 15,-17 3-21-15,-15 0-7 16,-13 6-38-16,-12-3-16 0,-6 3-42 15,3 1-18-15,-7-1-22 16</inkml:trace>
  <inkml:trace contextRef="#ctx0" brushRef="#br0" timeOffset="164306.941">26398 14017 392 0,'-28'-10'148'0,"21"7"-115"0,4 3 6 0,3 0 8 16,10 3-19-1,8 0-5-15,14 1-5 16,10-1-10-16,11 0-1 0,3 0 0 16,1-3-6-16,-1 3-2 15,1 0 2-15,-5 0 1 16,-9 1-16-16,-11 2-5 16,-11 0-46-16,-7 3-20 15,-7 7-77-15,0 3-50 16,-7 3 95-16</inkml:trace>
  <inkml:trace contextRef="#ctx0" brushRef="#br0" timeOffset="164545.446">26437 14427 432 0,'-60'26'162'0,"50"-17"-126"0,3 10 10 15,7-16-6-15,7 3-14 16,10 0-1-16,19-2-5 15,16-4-1-15,15-7-10 16,8 1-1-16,20-3-1 0,11-1-6 16,-8 1 0-16,-16-1-1 0,-15 4 0 15,-14 3-42-15,-11-3-17 16,-7 6-25-16,-3 0-11 16,0 0-80-1</inkml:trace>
  <inkml:trace contextRef="#ctx0" brushRef="#br0" timeOffset="165837.553">27686 13587 200 0,'-11'-22'74'0,"11"10"-58"0,0-4 20 0,4 7 5 16,-1-4-6-16,1-3 0 16,0 1 2-16,-1-1 3 15,1 3-21-15,-4 4 5 0,0 3 0 16,0 6 3-1,0 15 1-15,0 7-7 0,0 10 0 16,-4 2-8-16,4 7-3 16,0 6-5-16,0 3-2 15,0-3-1-15,4-3-2 16,-1-9 3-16,1-10 2 16,-1-22 4-1,1-16-6-15,-1-12-2 16,1-3-1-16,-4-6 2 15,-4-4-3-15,-3-6 0 0,-3-12-1 16,-5-13-2-16,1 9 3 16,0 4 2-16,0 12 0 15,4 12-1-15,3 7-4 16,3 10-2 0,4 5 5-16,7 10 5 0,7 6 4 15,7 7 3-15,4 3 1 16,10-1 2-16,22 1 2 15,17-3 2-15,10-1-6 16,8-3 1-16,18-2-4 16,2-4 2-16,-6-3-6 15,-7 0-1-15,-7-3 0 16,-11 0 0-16,-14-1 0 16,-18 4 0-16,-13 4 2 0,-22 8 1 15,-14 16-1-15,-11 7-1 16,-10 9-1-16,-11 9 0 15,-10 22 0-15,-11 16 0 16,-7 3-5-16,0 3 1 16,4 10 0-16,10 3 2 15,7-16-1-15,7-9-1 16,7-10 1-16,4-12-1 16,4-7-5-16,-1-9 1 15,4-9-25-15,0-10-8 16,3-6-25-16,1-10-11 15,3-5-27-15,0-7-10 16,-1 3-53 0</inkml:trace>
  <inkml:trace contextRef="#ctx0" brushRef="#br0" timeOffset="167278.369">23813 13528 260 0,'21'-57'96'0,"-7"35"-75"0,0 0 14 0,-7 16 1 15,4 3-4-15,-1 6 1 16,-3 16-1-16,0 15 0 16,-3 16-17-16,-4 35 0 0,-4 28-1 0,-6 19-3 15,-8 31-1-15,-3 3-6 16,-7 28-1-16,-8-18 1 16,1 3 0-16,-4 2 6 15,8-27 4-15,6-22-3 16,7-16-1-16,8-16-4 15,6-15-1-15,11-23-3 16,11-18 1-16,14-22 0 16,10-22 1-16,11-9-2 15,21-13 1-15,21-9-4 16,11-10 0-16,14 0 7 16,32 3 4-16,3 4-1 15,42 0 2-15,15 15-2 0,35 0 0 16,35 9-1-1,15 10 0-15,13 10-2 0,32-1-1 16,11 16-3-16,-14 0 1 16,-15-3-4-16,1-3 0 15,-47-9 1-15,-6-4 2 16,-36-6-1-16,-24-3-1 16,31-7 1-16,-45-5-1 15,-39-7 0-15,-22-6 2 16,-20-10-1-16,-25-6 2 15,-29-9-2-15,-28-1-1 16,-24-18 1-16,-15-37-1 16,-6-8 0-16,-1-17 0 0,4-29 0 15,7 0 0-15,7-26 0 16,0 11 0-16,-7 21-3 16,-3 0 2-16,-15 13 1 15,-7 25 2 1,-10 18-3-16,-11 11-2 0,-17 21 2 15,-8 3 2-15,1 16 2 16,10 3 1-16,7 6-7 16,3 6 0-16,1 7 1 15,-7 3 1-15,-12 0-2 16,-6 6 2-16,-3 7 1 16,-8-7 0-16,-21 0 0 15,-28-3 0-15,-14-13 0 0,-46 7 2 16,-32 0-3-16,-31 6 0 15,-57 10 1-15,-43 18 0 16,-34 22-3-16,-36 38 0 16,-3 31-5-16,20-3-2 15,51 0-17-15,34-12-6 16,78-13-57-16,74-25-24 16,50-26-60-1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9:14.47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1743 4852 272 0,'-14'3'101'0,"14"-3"-78"0,-4 0 13 16,4 0 0-16,0 0-6 0,0 0 0 16,0 0-9-16,0-6-2 15,4-1-11-15,3-5 1 0,3-4 2 16,8-9-2-16,3-3 0 16,0-7 1-16,7-2 1 15,11-4-3-15,14 6 0 16,14-5-3-16,14-4 0 15,11-6-1-15,14-16 2 16,28-13-3-16,7 7 0 16,32-6 1-16,17 3 2 15,29 9-3-15,18-3 0 16,20 0-1-16,25 15 1 16,-10 11-2-16,17 14 2 15,4 20-2-15,-14 15-1 16,-1 16 3-16,-24 6 2 0,0 10 2 15,-24 6 1-15,-12 3-4 16,-17 19-3-16,-21 9 4 16,-28 3 1-16,-7-9 2 15,-11 3 0-15,-14 1-4 16,-18-1-1-16,-14 0-1 16,-10-3 1-16,-15-6-2 15,-6-7-1-15,-11-12 3 16,-11-7 2-16,-10-2-26 15,-8-13-11-15,-6-6-59 16,-1-10-24-16,5-16-59 16</inkml:trace>
  <inkml:trace contextRef="#ctx0" brushRef="#br0" timeOffset="734.352">1485 3074 292 0,'-10'-19'110'0,"10"3"-86"0,0 4 13 0,0 6 2 0,3 6-3 15,4 0 0-15,4 3-4 16,6 15 0-16,1 26-18 16,3 28 5-16,0 7 4 0,8 2-8 15,2 20-1-15,1 5-10 16,-4-5-3-16,4-7-1 16,0-13 2-16,-4-5-1 15,-7-4 2-15,-3-19-18 16,-4-12-6-16,-3-13-43 15,-4-16-16-15,-7-12-93 16</inkml:trace>
  <inkml:trace contextRef="#ctx0" brushRef="#br0" timeOffset="1006.727">1492 2999 296 0,'0'3'112'0,"0"-3"-87"0,7-7 18 0,4 1 0 15,3-3-8-15,7-4 0 16,4-6-7-16,17-12-3 16,15-13-13-16,-4-3-5 0,10-3-3 15,4 0 0-15,14 3 0 16,4 3-2-16,-15 9-2 15,-3 1 1-15,-17 9 1 0,-11 9-56 16,-11 13-26-16,-21 9-91 16</inkml:trace>
  <inkml:trace contextRef="#ctx0" brushRef="#br0" timeOffset="1212.887">1626 3488 284 0,'-28'34'107'0,"35"-28"-83"0,11 4 10 16,-4-10 2-16,14-3-7 15,7-4 3-15,11-11-14 0,11-1-3 16,3-9-9-16,14-4-4 0,7-12 1 16,-7 4-2-16,-3 2-1 15,-19 7-52-15,5 2-23 16,-15 17-72-1</inkml:trace>
  <inkml:trace contextRef="#ctx0" brushRef="#br0" timeOffset="2641.108">2046 9138 252 0,'7'-31'96'0,"-7"12"-75"0,7-10 12 15,-3 14 2-15,-1-4-4 16,-3 0 4-16,0-3-8 15,-3 3-2-15,-4 1-14 16,0-1 4-16,-7 9 3 0,-4 1-4 16,-7 9 0-16,-3 9-4 15,-7 16 1-15,-22 19-4 16,-3 3-2-16,-3 10 2 0,3 2 0 16,3 17-6-1,-10 21 0-15,-3 6-3 16,-4 26 0-16,-11 28 2 0,11 9 2 15,3 28-3-15,22-6 0 16,7 10 1-16,17-26 0 16,25-24 0-16,28-29 2 15,29-19-3-15,10-18 0 16,14-23 3-16,28-21 1 16,4-16-1-16,-4-16-2 15,1-15 3-15,3-16 2 16,-11-32 2-16,-14-15 3 15,-14-6-1-15,-21 9 2 16,-18 0-6-16,-20 0-1 0,-30 3 2 16,-23 9 1-16,-15 10-3 15,-14 26-1-15,-21 21-3 16,-11 18-1-16,11 17 1 16,-1 12 0-16,12 16 0 15,13 15 0-15,8-6-5 16,24-9-1-16,18-13-6 15,17-16 0-15,15-12-27 16,24-18-10-16,15-26-34 16,20-16-12-16,1-9-54 15</inkml:trace>
  <inkml:trace contextRef="#ctx0" brushRef="#br0" timeOffset="2957.347">2917 9658 324 0,'4'-15'123'0,"-8"18"-95"0,1 6 5 0,3-3-3 16,-4 13-2-16,-3 10 3 15,-7 8-5-15,-10 20-4 16,-5 21-12-16,-6 0-2 0,-11 10-1 16,-3 25-3-16,3 3-3 15,-3-3 0-15,6-6 1 0,11-7-3 16,1-3 0-16,10-15-23 16,6-20-12-16,8-8-23 15,4-17-11-15,3-15-81 16</inkml:trace>
  <inkml:trace contextRef="#ctx0" brushRef="#br0" timeOffset="3240.745">2314 9787 280 0,'-17'-6'104'0,"20"6"-81"0,8 6 12 0,-1 0 0 16,4 7-1-16,11 24 4 16,3 17-12-16,4 8-6 15,3 14-11-15,11 8-4 0,7 23 1 16,0-7-1-16,0 4 0 16,-11-13-3-16,-3-7-2 15,0-8 1-15,-14-11-1 16,3-11-40-16,-3-17-18 15,-4-12-91 1,7-12-53-16,-10-10 95 16</inkml:trace>
  <inkml:trace contextRef="#ctx0" brushRef="#br0" timeOffset="4052.231">2995 8617 232 0,'-3'-28'88'0,"10"12"-69"0,0-5 8 15,0 11 1-15,0-2-2 16,3-4 2-16,8-3-2 16,3 0-1-16,14 0-14 15,8 1 2-15,-1-1 3 0,4-3-2 16,7 9 2-16,-4 4-5 16,8 3-1-16,-15 15 2 15,-3 7 3-15,-14 18 0 16,-11 16 4-16,-21 4-5 15,-7 5 2-15,-8-2-7 0,-2 5-3 16,-5 1-3-16,-2 16-3 16,-5-4 1-16,5-9-1 15,6-7-3-15,4-5 0 16,0-11 2-16,10 1 2 16,8-9 0-16,6-7 2 15,8-9 4-15,13 0 4 16,1-10-2-16,10-3 0 15,18-12-3-15,0 6 1 16,7-3-2-16,-3 3 2 16,3 0-2-16,-11 3 0 15,-14-3-36-15,-3 6-14 0,0-3-35 16,-4-3-15 0,-3-3-73-1</inkml:trace>
  <inkml:trace contextRef="#ctx0" brushRef="#br0" timeOffset="5761.455">2268 4955 228 0,'-7'-3'88'0,"7"3"-69"0,4 0 8 16,-4 0-1-16,7-3-1 15,0-3 4-15,4-1-2 16,-1-2 1-16,-3-1-16 16,4 1 0-16,-1 0 1 0,1-1 4 15,7-9 2-15,-4-2-6 16,3-8 0-16,4-8-8 15,4-1-1-15,18-6-2 0,16 0 1 16,5 3-2 0,10-6 2-16,4-3 0 0,28-12 3 15,10-11-3-15,7-5-2 16,33 3 2-16,9 0 0 16,29-7-1-16,11-12-2 15,35 0 1-15,10 0 1 16,11 9-1-16,32-6-1 15,14-3 1-15,4-3-1 16,24 6 0-16,25 6 0 16,3 13 0-16,-7 0 2 15,4 16-3-15,21 6 0 16,0 12 1-16,-14 13 0 16,-14 22 0-16,3 6 0 15,-14 13 0-15,-31 12 2 16,3 16-1-16,-39 18-1 0,0 20 5 15,-35-1 1-15,39 23 0 16,-36-1 1-16,-49 13-4 16,-18 0 0-16,-13-15 1 15,-29-4 0-15,-25 10-2 16,-24-4-2-16,-18-6 3 16,-14-18 0-16,-14-7-1 15,-11-10-2-15,-7-8 3 16,0-10 0-16,-3-16-4 15,-4-3-1-15,4-13-24 16,-4-2-10-16,-4-7-39 0,-3 3-17 16,-10 1-59-1</inkml:trace>
  <inkml:trace contextRef="#ctx0" brushRef="#br0" timeOffset="7579.222">7126 1870 184 0,'25'-57'71'0,"-18"35"-55"0,7-21 15 15,-7 24 3-15,4-6-2 16,-1-4 3-16,1 1-6 15,-1-6-1-15,1 5-15 16,-8 4 8-16,-3 7 2 0,-3 2 0 16,-8 6-2-16,-6 14-7 15,-11 5-1-15,-15 13-4 0,-13 0 0 16,-8 25-1 0,1 13 0-16,-1 12-2 0,1 0-1 15,-4 6-3-15,-4 16-2 16,4 13 3-16,14-10 0 15,18-19 1-15,17 7 0 16,32-7 2-16,15-5 3 16,20-20 2-16,32-19 3 15,21-18 2-15,11-16-1 16,14-16-1-16,4-12 1 16,-8-19-4-16,4-28 1 15,-14-4-3-15,-3 1 2 16,-19 0-2-16,-20-23 0 0,-29 1-1 15,-28 6 0 1,-31 12-2-16,-19 4 1 0,-20 6-6 16,-25 22-3-16,-11 15-4 15,4 20 1-15,0 11-15 16,10 14-4-16,11 9-28 16,14 6-11-16,18 6-29 15,17 7-12-15,18-10-52 16</inkml:trace>
  <inkml:trace contextRef="#ctx0" brushRef="#br0" timeOffset="9095.624">4501 9583 252 0,'8'-85'96'0,"-1"48"-75"0,0-4 19 0,-4 29 2 15,1-1-5-15,-4 4 1 16,0 2-8-16,0 7-2 15,0 16-15-15,3 18 3 0,4 26 2 16,-3 3-2-16,6 12 1 16,1 22-5-16,3 10-2 15,-3-7-4-15,-1 10-1 16,1 9-3-16,-1-6-2 0,1-10 3 16,3-18 0-16,-7-13-17 15,-3-19-7-15,-4-9-34 16,-4-19-13-16,-6-15-101 15</inkml:trace>
  <inkml:trace contextRef="#ctx0" brushRef="#br0" timeOffset="9320.096">4135 10094 312 0,'14'32'115'0,"7"-23"-89"0,21 0 3 0,-17-9-4 15,14-3-2-15,14-6 6 16,31-13-7-16,4-6-1 16,11-10-12-16,14 4-1 0,4 2-1 15,-8 4-1-15,-14 9-1 16,-10 7-10-16,-1-1-2 16,-2 4-51-16,-15 6-24 15,-4 6-73 1</inkml:trace>
  <inkml:trace contextRef="#ctx0" brushRef="#br0" timeOffset="9635.952">5796 9241 316 0,'-7'-18'118'0,"7"14"-92"0,-3 1 8 16,3 3 0-16,0 10-2 15,0 5 3-15,0 14-11 16,0 21-1-16,0 22-14 16,0 13-5-16,0 12-3 0,-4 34 1 15,4-5 3-15,-3-1-2 16,3 4 0-16,3-4-1 0,4-12-2 15,0-16-24-15,7-21-11 16,4-20-40-16,7-22-14 16,-1-15-58-1</inkml:trace>
  <inkml:trace contextRef="#ctx0" brushRef="#br0" timeOffset="10326.42">6378 9467 296 0,'-7'-38'112'0,"7"29"-87"0,0 0 11 0,0-1 0 16,0 7-9-16,-3-3 1 16,-4 0-11-16,-4 2-3 0,-3 8-8 15,-7 5-2-15,-7 7 2 0,-11 9-5 16,-7 12-3-16,-4 4 1 15,-10 0 0-15,15 0 1 16,6-4 0-16,11-2-3 16,10-7 2-16,11-3-1 15,7 0 0-15,14 3 0 16,7 4 0-16,14 2 2 16,-3 4 2-16,7 3-3 15,3-1 0-15,4 11 1 16,7-4 0-16,4 0 2 15,3 0 1-15,-4 3-1 0,-3 9-2 16,-7-2 3-16,-7 9 0 16,-11-16 12-16,-11 3 7 15,-10-9-2-15,-10-6-2 16,-15-10-6-16,-10 0-2 16,-11-9-4-16,-3-7-1 15,0-5-1-15,-1-4 0 16,4-3-5-16,1-6 1 15,6-7 0-15,-7-9 0 16,7-16-3-16,8-9 2 16,10-6-1-16,14-3-2 0,10-7 0 15,8-12 3 1,14-16-2-16,24-3 1 0,7-3 2 16,12-19 2-16,-1-10-1 15,-7 10-1-15,-11 0 1 16,-14 0 1-16,-13 6 1 15,-15 13 1-15,-14 16-2 16,-11 18-2-16,-13 16 1 16,-12 19 1-16,-13 25-3 15,-1 24-2-15,-2 11-1 16,9 12 3-16,11-4-24 16,4 1-11-16,14 6-23 15,7 0-11-15,11 0-90 16</inkml:trace>
  <inkml:trace contextRef="#ctx0" brushRef="#br0" timeOffset="10687.253">7571 9727 360 0,'-25'-22'134'0,"18"13"-104"0,0-7 3 0,3 7-7 16,-6 9-12-16,-1 0 2 0,-7 9-7 15,-6 7-1-15,-8 9-4 16,-7 10-1-16,4 15 3 0,7-6-1 15,-11 28 0-15,0 6-3 16,4-6 1-16,7-18-4 16,-4 21 0-16,7-12-1 15,0 15 0-15,4-12-31 16,4-13-13-16,3-12-45 16,3-29-97-1</inkml:trace>
  <inkml:trace contextRef="#ctx0" brushRef="#br0" timeOffset="10942.76">7063 9661 340 0,'-4'10'126'0,"11"-1"-98"0,4 20 8 0,-4-14-5 16,3 10-8-16,4 13 0 15,4 18-8-15,7 13-4 16,-8 3-6-16,5 1-6 0,6 2 0 16,4 3 3-16,6 1 1 15,5-7-4-15,3-6 1 0,-1-23-35 16,-6-5-15-16,-3-19-36 16,-1-19-16-16,-10-13-25 15</inkml:trace>
  <inkml:trace contextRef="#ctx0" brushRef="#br0" timeOffset="11962.925">6403 6836 236 0,'-4'-28'90'0,"11"13"-70"0,1-4 8 0,-5 9-2 15,4 4-3-15,-3 0 3 0,-1 3 3 16,1 3 2-16,-1 9-16 15,-3 7 2-15,0 6 1 0,0 0-2 16,4 15 1-16,3 13-1 16,7 16 0-16,11 3-4 15,13-3 0-15,1 3-3 16,14-13 2-16,25 1-2 16,21-7 0-16,10-12-3 15,21-7-1-15,12-12 3 16,2-16 3-16,18-9 0 15,-6-10 1-15,-8-15-6 16,4-10-2-16,-4-12-2 0,-21-7-2 16,-14 4 3-1,-18 2 0-15,-18 10-1 0,-20 10 1 16,-18 9-33-16,-18 6-14 16,-11 10-22-16,-10 6-7 15,-3 3-73 1,-8 3-55-16,-6 6 81 15</inkml:trace>
  <inkml:trace contextRef="#ctx0" brushRef="#br0" timeOffset="12592.809">7426 6736 228 0,'0'-9'88'0,"0"9"-69"0,-7-7 11 0,3 7-2 16,1 0-8-16,-1 7-1 15,1-4 0-15,-8 6 0 0,11-3-10 16,11 1 3-16,-8-1 2 0,15 0-1 15,7-3 2-15,6-3-4 16,1-3 1-16,3-3-9 16,1 3-2-1,-5 0-1-15,5 0 2 0,-12 3 1 16,-2 0 1-16,-5 0-5 16,-3 3-1-16,-3 0 1 15,-4 3 2-15,-3 0-38 16,-8 1-14-16,0-1-94 15</inkml:trace>
  <inkml:trace contextRef="#ctx0" brushRef="#br0" timeOffset="12894.821">7592 6777 252 0,'7'-10'93'0,"-4"7"-72"0,1 0 5 0,-4 3-3 15,3 3-2-15,-3 4 2 16,-3 5-6-16,-4 4 0 16,-4 3-10-16,1-1 2 0,-1 8 2 15,1-1-6-15,-1 3-1 16,4 0-2-16,3 0-2 0,1-3 1 15,3 0-1-15,0-3-18 16,0-6-5-16,0-3-40 16,0-7-14-16,0 3-39 15</inkml:trace>
  <inkml:trace contextRef="#ctx0" brushRef="#br0" timeOffset="13133.804">7317 7115 244 0,'3'10'93'0,"11"-13"-72"0,11-4 9 16,-7 4-1-16,13-6 0 16,5 0 2-16,6-1-5 0,4 1-4 15,-4-4-12-15,8 1-9 0,2 2-1 16,1 1 2-16,0 3 1 15,-10-1-4-15,-1 4 1 16,-3 0-31-16,-4 0-12 16,-7 0-97-1</inkml:trace>
  <inkml:trace contextRef="#ctx0" brushRef="#br0" timeOffset="13976.144">6110 6796 216 0,'-10'0'82'0,"2"6"-64"0,-9 10 0 16,6-7-6-16,-6 7 0 15,-5 6 5-15,-6 18 0 16,0 14 1-16,7 12-9 16,3 3 3-16,11-4 4 0,7 4 1 15,7 16 1-15,14 15-3 16,11-6 1-16,10-3-3 15,4 0 0-15,11 0 1 16,24-3 4-16,18-10-6 16,7-12 1-16,28-9-6 15,17-10-2-15,15-7 0 16,21-11-1-16,7-7 0 16,28-10 0-16,4-2-2 0,14-10-2 15,28-10 3-15,4-12 0 16,24-19 1-16,22-12 0 15,-1-6 0-15,4-4 2 16,25-12-5-16,-4-19-1 16,-10-13 2-16,6 0 3 15,1 1-2-15,-29-23-2 16,1 7 0-16,-32 18 1 16,-11 10-3-16,-43 10 0 15,-66 24-4-15,49-21 1 16,-38 21-31-16,-33 4-12 15,4 5-124-15</inkml:trace>
  <inkml:trace contextRef="#ctx0" brushRef="#br0" timeOffset="14664.017">9970 6758 228 0,'0'-28'85'0,"3"18"-66"0,1 7 14 16,-4 3 4-16,3 3-4 15,-3 16 3-15,0 6-3 16,-3 7 0-16,-4 5-18 16,-4 17-2-16,-3 11-2 0,-4 4 0 15,-3-3 1-15,0-6-2 16,0-7-1-16,3-6 3 16,7-3 5-16,8-3-7 0,10-7-3 15,18-2 0-15,10-17 0 16,14-12-1-16,22-9-1 15,17-6-3-15,4-4 1 16,-11-3-2-16,-7 4 2 16,-10 5-35-16,-12 7-13 15,-9 0-71-15,-8 6-27 16,-7 0 6 0</inkml:trace>
  <inkml:trace contextRef="#ctx0" brushRef="#br0" timeOffset="15943.674">8319 9332 252 0,'0'-37'96'0,"7"18"-75"0,3-3 21 0,-3 12 3 16,0-2-8-16,0 3 1 16,0 2-11-16,0 7-2 15,0 10-14-15,-3 8-2 0,0 14-2 16,-4 24-1-16,0 13 1 15,3 10-2-15,1-4 0 16,3 6-6-16,0 7 1 16,0 3 0-16,0-6 2 15,0-10-1-15,0-9 2 0,0-13-40 16,-3-12-16-16,-12-19-236 31,-2-25 143-31</inkml:trace>
  <inkml:trace contextRef="#ctx0" brushRef="#br0" timeOffset="16151.79">8061 9734 324 0,'18'3'121'0,"6"-6"-95"0,19 3 7 15,-15-4-5-15,25-2-12 16,17 0 1-16,4 0-10 0,4-1-2 15,3 1-3-15,0 3-2 0,0-3 3 16,-14 6-18-16,-7-3-6 16,-7-4-32-16,-7 4-14 15,-3-6-68 1</inkml:trace>
  <inkml:trace contextRef="#ctx0" brushRef="#br0" timeOffset="16393.11">9172 9213 348 0,'-17'-16'132'0,"17"13"-103"0,0 3 1 0,0 3-6 16,0 7-3-16,3 9 2 0,1 6-6 16,-1 9 0-16,1 23-10 15,-1 12-2-15,1 0-1 0,-1 3-2 16,1-3 1-16,-1 6-2 15,1 0-1-15,-1-3-21 16,4-6-11-16,1-16-46 16,6-6-17-16,3-22-50 15</inkml:trace>
  <inkml:trace contextRef="#ctx0" brushRef="#br0" timeOffset="16843.993">9698 9232 324 0,'-4'-13'121'0,"1"10"-95"0,-8 3-2 0,4 3-9 16,-3 4-11-16,-5 2-1 16,-6 7 3-16,0-1 3 15,-4 4-4-15,4 0 1 0,4 0 1 16,6-3-6-16,4-1 0 15,7 1-3-15,7 0 0 16,4-1 2-16,6 1 0 16,4 3 0-16,11 6 0 15,11 9 0-15,6 4 0 16,4 3 0-16,0-1 0 0,-4 7 4 16,-3-3 5-16,-4 0 1 15,-10 3 4-15,-7 0 4 16,-11-3 3-16,-4-3 6 15,-10-3 4-15,-3-4-9 16,-11-3-2-16,-11-5-12 16,-14 2-3-16,-17-6-3 15,-4-3 1-15,0-4-4 16,0-2-2-16,-4-7-12 16,-3-9-5-16,4-13-20 15,7-12-10-15,10-13-15 16,14-6-5-16,14-3-79 15</inkml:trace>
  <inkml:trace contextRef="#ctx0" brushRef="#br0" timeOffset="17082.087">9585 9132 312 0,'-4'9'115'0,"12"0"-89"0,6 1 8 0,-4-10-4 16,11 0-7-16,15-3-2 16,17-4-7-16,7-5-1 15,3-4-8-15,1 1-3 0,13 2-1 16,4 0-1-16,0 7 0 0,-3 6-31 16,-11 6-12-16,-10 7-20 15,-5 3-8-15,-2-1-55 16</inkml:trace>
  <inkml:trace contextRef="#ctx0" brushRef="#br0" timeOffset="17366.679">10788 9360 304 0,'7'-12'115'0,"-7"9"-89"0,0 3 16 16,0 0 2-16,-4 0-13 0,-3 6-1 16,-7 7-13-1,-3 9-5-15,-8 12-7 0,0 16-2 0,1 0 1 16,-1 4-2-16,0 2 1 16,1-6-2-16,-1 7-1 15,0-1 1-15,0 1-1 16,4-4-25-16,0-6-8 15,0-3-34-15,0-16-15 16,-4-15-58 0</inkml:trace>
  <inkml:trace contextRef="#ctx0" brushRef="#br0" timeOffset="17609.061">10167 9451 308 0,'-28'-40'115'0,"28"40"-89"0,10 0 8 0,1 0-1 0,7 9-8 16,10 10 3-16,7 12-7 15,7 7-1-15,4-1-11 16,4 11-3-16,-1-1-2 0,4-7-2 16,11 10 1-16,10 4-2 15,3-4 2-15,-6 3-13 16,-4-9-6-16,0-6-38 15,0-7-17-15,3-15-82 16</inkml:trace>
  <inkml:trace contextRef="#ctx0" brushRef="#br0" timeOffset="17937.958">12040 8809 352 0,'-24'-19'132'0,"20"9"-103"0,1 4 5 0,3 6 8 16,3 16-13-16,1 9-1 15,3 19-3-15,3 25-14 16,4 3-4-16,4 6-1 0,0 4-1 16,3 18 0-16,4-3-3 15,-1-9 1-15,1-13-29 16,-4-6-9-16,-3-9-40 16,-8-19-18-16,-6-4-63 15</inkml:trace>
  <inkml:trace contextRef="#ctx0" brushRef="#br0" timeOffset="18147.598">11515 9345 308 0,'-14'3'115'0,"24"-3"-89"0,15 3-3 0,0-3-6 15,20 0-4-15,22-3 4 16,4 0-5-16,10-3-2 15,7 2-5-15,4 1-4 0,-4 3 0 16,-10-3-32-16,-11 3-12 16,-7 0-93-1,-7 3-45-15,-4-3 87 16</inkml:trace>
  <inkml:trace contextRef="#ctx0" brushRef="#br0" timeOffset="18448.671">12785 8743 300 0,'17'-16'112'0,"-10"13"-87"0,0 6 7 16,-3-3-3-16,-1 6-7 16,-3 7 1-16,-3 3-8 15,-4 6-2-15,-4 6-7 16,-3 13 5-16,0 12 4 0,0 0-3 15,7 0 1-15,7-6-8 16,11-3-1-16,6-6-4 16,8-4-1-16,7-5 3 0,3-4 1 15,7-6 1-15,4-4 0 16,0-5-35-16,0-1-14 16,-7-6-84-1,-8-3-78-15,-6-9 69 16</inkml:trace>
  <inkml:trace contextRef="#ctx0" brushRef="#br0" timeOffset="18702.51">13282 8680 340 0,'-32'-16'129'0,"25"16"-100"0,-7 10 2 0,11-1-5 16,-4 7-7-16,-4 6 1 0,0 9-7 15,1 16 0-15,-1 22-8 16,1 13-1-16,-1-7 0 0,1 7-2 16,-1-1 1-16,7 7-2 15,8 0 2-15,3-13-11 16,7-9-2-16,4-10-35 16,3-12-15-16,0-6-95 15,-3-13-46 1,-4-13 102-16</inkml:trace>
  <inkml:trace contextRef="#ctx0" brushRef="#br0" timeOffset="18827.663">13808 8740 312 0,'7'-16'118'0,"0"10"-92"0,-4 3 6 0,-3 3-4 15</inkml:trace>
  <inkml:trace contextRef="#ctx0" brushRef="#br0" timeOffset="19198.588">13822 8721 565 0,'-14'9'23'16,"-7"4"-11"-16,-11-1-8 0,-7 7-2 15,-3-3-1-15,6 3-1 16,8-1-2-16,7 1-1 16,10 0 2-16,8 6 0 15,10-6-2-15,7 6 2 16,11-6 1-16,7 0 2 0,3-4-1 15,4 1-1-15,-4 3-2 16,4 3 1 0,3 3 1-16,7 3 2 0,4 3-1 15,4 1-1-15,-4 9 3 16,-4-4 0-16,-3 1 10 16,-11 6 3-16,-7-4 6 15,-10-2 1-15,-7-7-1 16,-15 4 1-16,-17-10-9 15,-14-3-1-15,-15-6-7 16,1-1-4-16,-4-5-1 16,-3-1-1-16,-4-6 0 15,-4 4 2-15,4-14-25 0,4-2-10 16,3-1-16-16,14-8-7 16,7 2-23-16,11-9-10 15,14 3-54 1</inkml:trace>
  <inkml:trace contextRef="#ctx0" brushRef="#br0" timeOffset="19454.396">13776 8567 324 0,'7'6'123'0,"7"1"-95"0,11-1 16 0,-11-6 0 0,7 0-11 16,18-6 0-16,17-4-14 16,15-2-4-16,7-4-9 15,6-6-4-15,19-3 1 0,6 6-2 16,-3 4-1-16,-8-1-30 16,-2 3-15-16,-8 7-37 15,-18 6-15-15,-20 6-44 16</inkml:trace>
  <inkml:trace contextRef="#ctx0" brushRef="#br0" timeOffset="20984.381">4396 12656 248 0,'21'-53'93'0,"-11"21"-72"0,4-24 5 15,-6 24-1-15,2-8-1 16,-3-4 3-16,-3 3 3 15,-4 3 4-15,-7 7-19 16,-7 3 7-16,-4 3 5 0,0 15-6 16,-17 4-2-16,-7 12-7 15,-8 13 0-15,-24 38-5 16,4 12-2-16,-4 18-2 16,-4 26-3-16,-7 25 1 0,-14 16-1 15,4 28 0-15,11 25 0 16,6 15 0-16,18 4 2 15,21-7-3-15,22-24 0 16,17-10-4-16,28-16 1 16,35-31 2-16,8-25 1 15,21-25-2-15,20-16 2 16,8-22 3-16,0-19 3 16,7-18-2-16,-3-13 0 15,-15-19 1-15,-17-22 0 16,-15-15 2-16,-20 3 1 15,-18 3 1-15,-29-1 2 16,-20 14-5-16,-40-1-1 16,-13 7-2-16,-18 12 1 15,-22 10-4-15,-6 9 0 0,7 18-1 16,-1 20 0-16,8 22 0 16,11 9-2-16,20-4 0 15,25-5 0-15,18-10-26 16,28-15-12-16,21-7-17 15,15-16-3-15,31-15-95 16</inkml:trace>
  <inkml:trace contextRef="#ctx0" brushRef="#br0" timeOffset="21315.68">6181 13603 336 0,'-4'-38'126'0,"4"26"-98"0,-3 2 14 0,-1 4 2 15,-3 12-25-15,-4 4-7 16,-20 8-2-16,-5 14 1 15,-9 18-6-15,-8 28-3 0,3 7 1 16,-3 6-2-16,0 19 2 16,-3 12-2-16,-11-9-1 15,7-3-2-15,-7 6 1 0,14-7-23 16,0-15-10-16,14-18-28 16,15-17-14-16</inkml:trace>
  <inkml:trace contextRef="#ctx0" brushRef="#br0" timeOffset="21569.857">5454 13606 308 0,'-21'-60'115'0,"17"51"-89"0,4 0 3 15,4 9-2-15,6 6-9 0,4 6 1 16,8 13-1-16,2 13 0 15,12 25-9 1,-5 15 1-16,1 7 1 0,0 9-6 16,0 16-1-16,-1 3-2 0,1-10 1 15,0-12-2-15,3-10-1 16,0-5-6-16,1-14-1 16,3-21-37-16,-8-16-15 15,1-22-96 1</inkml:trace>
  <inkml:trace contextRef="#ctx0" brushRef="#br0" timeOffset="22095.749">6332 12117 260 0,'4'-19'99'0,"-1"13"-77"0,1-4 18 15,-1 4 4-15,1 0-14 16,0-4-3-16,3-2-9 16,7-7-3-16,10-6-9 15,5 6-2-15,9 0 0 0,5 10 6 0,3 9 6 16,-1 9 1-16,5 10 1 15,-8 9 0-15,1 10-2 16,-12-4 0-16,-10 1 0 16,-10 15-4-16,-11 6-2 15,-7 7-4-15,-4 3-1 16,-10-3-6-16,-3-1 1 16,-5-2 2-16,1 6 1 15,3 12-4-15,-3-6 1 16,11 0-2-16,6-12 0 15,11-10 4-15,11-9 1 16,6-7 1-16,11-12 2 16,4-3-1-16,21-9 2 15,11-4-4-15,-1-3-2 0,-3 0-3 16,-7 0 1-16,-4 0-19 16,-13 4-7-16,-1-1-35 15,-3 0-15-15,-4 0-43 16,4-2-17-16,-1-4 16 15</inkml:trace>
  <inkml:trace contextRef="#ctx0" brushRef="#br0" timeOffset="22578.143">7927 13292 324 0,'-4'-97'123'0,"11"63"-95"0,4-1 14 16,-4 23-1-16,0-1-17 15,0 4-1-15,-3 12-4 16,-1-3-3-16,1 25-8 15,-1 22-1-15,1 28 0 0,-1 10-1 16,-3 6 1-16,4 28-2 16,-1 3 2-16,1-3-4 15,3 7-2-15,0 2 0 16,0-8-1-16,0-23-25 16,0-19-10-16,0-9-31 15,-3-22-11-15,-4-19-78 16</inkml:trace>
  <inkml:trace contextRef="#ctx0" brushRef="#br0" timeOffset="22801.622">7585 13825 284 0,'-25'-18'107'0,"25"18"-83"0,14 0 6 0,-3 6-3 16,6-3-2-16,12-3 2 15,24-3 3-15,24-7 1 16,8-5-16-16,7-1-2 0,17-3-2 16,7 1-6-16,-10 2-3 15,-11-3-6-15,-3 10-2 16,-11-4-44-16,-7-3-18 0,-7 4-90 16</inkml:trace>
  <inkml:trace contextRef="#ctx0" brushRef="#br0" timeOffset="24453.492">9377 12954 288 0,'-39'-7'107'0,"25"4"-83"0,-4 0 15 16,11 0 3-16,0 0-12 15,0-3 0-15,4-4-8 16,10 1-4-16,10-13-10 16,15-6 6-16,10-4 3 0,8-2-3 15,17 6 2-15,21-1-3 16,4 11 0-16,-4 11-3 15,-10 7 1-15,-15 10-2 16,-10 9 0-16,-21 12 6 0,-15 13 2 16,-13 3-6-16,-15 0-4 15,-10 3-2-15,-14-6-1 16,-8-6-2-16,1-4 1 16,3-3-2-16,4 1-1 15,7-4-2-15,3 3 1 16,8 7-1-16,6 3 0 15,11 3-3-15,11 3 1 16,10 3 2-16,14-3 1 16,7 0 1-16,8 3 0 15,-1 6-3-15,4 7 2 16,0 6 3-16,0-3 1 16,-7-10 1-16,-15-5 0 0,-9-1 0 15,-15-6 2-15,-14-4-1 16,-8 7 0-16,-9-3-1 15,-11-9 0-15,-15-1-5 16,-17-2 1-16,-14-1 0 16,3-3 0-16,1-3 0 15,-8-6 2-15,0-13-8 16,8-9-1-16,13-9-34 16,22-7-13-16,21-9-32 15,24-4-13-15,22-8-71 16</inkml:trace>
  <inkml:trace contextRef="#ctx0" brushRef="#br0" timeOffset="25069.329">10513 12810 336 0,'-50'-44'126'0,"33"25"-98"0,-4-9 12 0,17 15 0 15,1-3-15-15,6-6-3 16,8 4-3-16,6-11-1 16,12 4-9-16,13 0 6 0,28-3 2 15,12 9 4-15,2 16 2 0,8 6-4 16,10 7 1-1,-7 15-7-15,-13 3-3 16,-12 3 1-16,-20 7 0 0,-19 0-1 16,-17 9 1-16,-17 6-4 15,-22 6-2-15,-14-5 0 16,-6-4-1-16,2-6-5 16,8-3 1-16,0-7-2 15,6-3 0-15,8-2 0 16,7 2-2-16,11 0 0 15,6 7 3-15,8 3 0 16,10 6 3-16,11 6-3 16,10-3 0-16,11 0 1 15,3 1 0-15,-6 5 0 16,-8 4 2-16,-7 2-1 0,-13-2 2 16,-12-4 0-16,-13-2 1 15,-22-7 0-15,-21-3 0 16,-10-4-2-1,-11-2-2-15,-4-7-2 0,-10 4 1 16,-7-4-1-16,7-6 0 16,10-9-20-16,11-7-10 15,14-9-24-15,14 0-10 16,18-9-8-16,14-4-5 16,18-2-18-16,21-10-9 15,7-13-13-15</inkml:trace>
  <inkml:trace contextRef="#ctx0" brushRef="#br0" timeOffset="25354.038">12538 13101 416 0,'-11'-22'154'0,"8"16"-120"0,-4 3 4 15,0 0-6-15,-4 6-12 16,-7 6 0-16,-6 10-5 16,-15 6 1-16,-11 19-9 15,-6 25-2-15,-4 6 1 0,4 7-5 0,6 2-3 16,4 4 1-16,4 9 2 16,7-9-2-16,3-13 0 15,7-12-39-15,4-10-15 16,7-9-41-16,3-12-15 15,1-13-45 1</inkml:trace>
  <inkml:trace contextRef="#ctx0" brushRef="#br0" timeOffset="25610.617">11719 12947 368 0,'-3'-21'140'0,"20"24"-109"0,15 9 9 0,-14-2-2 16,10 8-7-16,4 11 2 0,0 8-16 15,3 13-8-15,0 23-5 16,-3 11-4-16,0 1 3 0,-1 6-2 16,-2 6 2-16,2 10-11 15,5-10-4-15,6-13-34 16,4-8-15-16,0-17-28 15,3-12-12-15,4-12-36 16</inkml:trace>
  <inkml:trace contextRef="#ctx0" brushRef="#br0" timeOffset="25895.81">13310 12273 380 0,'0'0'143'0,"-3"19"-112"0,-1 28 12 0,4-15-4 16,0 21-11-16,4 6-2 15,3 20-12-15,3 24-4 16,1 7-6-16,0 6-3 0,3 9 2 15,0 7-2-15,0-13-1 16,-3-28-19-16,-1 28-8 0,-3-12-52 16,0-22-24-16,-3-29-61 15</inkml:trace>
  <inkml:trace contextRef="#ctx0" brushRef="#br0" timeOffset="26089.429">12898 13167 328 0,'3'-6'123'0,"15"-4"-95"0,21 7 5 15,-8-3-5-15,22 0-5 0,18-1 1 16,3-2-9-16,7 0-4 16,4-1-6-16,-4 4-4 0,-7 0 2 15,-14-1-46-15,-14 1-18 16,-7 0-98-1</inkml:trace>
  <inkml:trace contextRef="#ctx0" brushRef="#br0" timeOffset="26404.913">13787 12427 308 0,'0'-31'115'0,"7"21"-89"0,0 4 16 0,0 6 2 16,0 0-7-16,0 9 3 0,0 7-7 16,0 9-3-16,0 6-16 15,-3 4-4-15,-4 12-3 0,0 0-3 16,0 9-1-16,0 4-1 16,7 0 1-16,0 2 0 15,7-8 1-15,3-7-5 16,12-10 1-16,9-8-2 15,5-8 0-15,3-5-16 16,-4-6-5-16,-3-7-29 16,-7-3-11-16,-4-3-55 15,-7-13-25-15,-7-3 23 16</inkml:trace>
  <inkml:trace contextRef="#ctx0" brushRef="#br0" timeOffset="26646.113">14242 12339 332 0,'-25'-31'126'0,"21"31"-98"0,-6 6 8 0,6 4-2 16,-6 15-9-16,-1 15 0 16,-3 17-2-16,3 2-3 15,1 14-10-15,-1 27-4 0,4 3-2 16,7-2 0-16,4 15 0 15,3 6-5-15,7-9 1 16,4-13-33-16,3-6-15 16,0-9-27-16,-3-16-11 0,-4-16-55 15</inkml:trace>
  <inkml:trace contextRef="#ctx0" brushRef="#br0" timeOffset="27140.071">14661 12515 336 0,'29'-38'126'0,"-19"26"-98"0,4 2 17 0,-10 7-1 16,-4 3-13-16,0 3-1 15,-7 10-8-15,-14 6-4 16,-11-1-10-16,-7 11-3 0,0-1-1 15,1 0-5-15,6 0 1 16,4 0 0-16,10-6 0 16,4 4-3-16,7-5 0 15,10-5-1-15,8 0 0 16,10-1 0-16,11 4 3 16,7 3-2-16,3 6 1 15,4 7 2-15,0-1 2 16,-1 13-3-16,5-3 0 15,6-3 3-15,8 3 1 16,3 6-1-16,0 4-2 16,-11 2 3-16,-10-6 0 0,-11-3 10 15,-10-3 6-15,-14-9 1 16,-18-7 0-16,-22-6-8 16,-16-7-3-16,-12-5-5 15,-3-4-3-15,-7-3 0 16,-3 0-1-16,-4-3-11 15,3-6-3-15,11-3-28 16,7-7-13-16,14-3-24 16,11-9-11-16,17-3-68 15</inkml:trace>
  <inkml:trace contextRef="#ctx0" brushRef="#br0" timeOffset="27441.084">14573 12305 364 0,'-28'9'134'0,"28"-6"-104"0,0 7 12 0,4-7-4 15,10 0-6-15,7 0 3 16,14-3-8-16,7 0-4 15,8-6-13-15,10-7-4 0,10 1 0 16,8-1-3-16,-4 4-2 0,-7-1 0 16,-7 7-1-16,-7-3-20 15,-7 6-9-15,-4 0-34 16,-3 6-12-16,0-3-54 16,-4 7-22-16,-7-1 33 31</inkml:trace>
  <inkml:trace contextRef="#ctx0" brushRef="#br0" timeOffset="28866.31">15399 11687 332 0,'-25'-16'123'0,"18"4"-95"0,-7-13-2 16,7 9-7-16,-7-3-17 16,-7 0 0-16,-18-6 9 15,-21 0 5-15,-14 3-8 0,-7-3 9 0,-22 0 3 16,-17 6 3-1,-3 4 3-15,-11-4-8 16,-18 3-3-16,11 0-6 0,-11 1-4 16,-10 2-2-16,7 1 0 15,-18-1-2-15,0 4-1 16,-7-1 1-16,-17 4 1 16,-1-3-1-16,-21 2 2 15,4 1-2-15,-25 3 2 16,4 0 0-16,-11 3 1 15,0 3-2-15,0 3 1 16,-14 1 2-16,11 5 4 16,-15 4-4-16,14 6-1 0,-20 3-4 15,10 3-1-15,-7 0 1 16,7 0 2-16,0-6-3 16,-8 7 0-16,15-4 1 15,-14 0 2 1,11 0-1-16,-15-3-1 0,11 3-6 15,-7-3-4-15,10-3 10 16,1-4 6-16,-46-2 0 16,13-4-1-16,19 1-5 15,10-1 0-15,0-3-2 16,3 7 0-16,-10-1 4 16,14 7 1-16,-14 13-4 15,24 5 1-15,-17 20-2 0,32-1 0 16,-7 4 2-16,24 9 0 15,4-3-5-15,3 24-1 16,25 11 3-16,25-1 1 16,0-6 4-16,10 32 3 15,29-1-7-15,24 0-3 16,11 10 3-16,21 22 0 16,7-6-1-16,18 34 0 15,21 0 2-15,14 15 0 16,14 4 1-16,21-3 0 15,46 9-3-15,25-19 2 16,28 16 3-16,39-19 1 16,32-15-1-16,27 5 1 15,44-15-2-15,13-28 2 0,28-19-4 16,29 10-2-16,32-10 10 16,34-16 5-16,19-15-3 15,27-13-1-15,22-22-2 16,14-16-1-16,17-18 1 15,26-16 1-15,17-19-3 16,-4-31-3-16,-3-31-3 16,-11-4 1-16,-7-9-4 15,-14 6-1-15,-10-22 0 16,-12 1 4-16,-20 8 1 16,-14 10 3-16,-18-6 1 15,-21 0 1-15,-36 0 0 16,-28 12 2-16,-13 4 1 15,-44-14 1-15,1-30-4 16,-42 0-1-16,-4-29 1 0,-28-28 0 16,-15-37-9-16,-10-17-2 15,-28-33-1-15,-32-13 2 16,-31-1 2-16,-47-2 2 16,-45 28 12-16,-60-16 6 15,-71 35-8-15,-78 12-2 16,-59 16-6-16,-47 50-3 15,-31 22-12-15,-17 16-5 16,16 18-51-16,47 20-23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9:47.2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1655 4917 264 0,'-11'-9'101'0,"11"9"-78"0,-4 0 11 0,1 0 1 0,-1 6-8 15,-6-3 1-15,3 4-4 16,0-4-1-16,3-3-12 16,1 6 0-16,3-6 0 0,10-6 2 15,11-4 3-15,8-8-5 16,2-4-1-16,15-16-4 15,11-9 1-15,6-9-2 16,25 2 2-16,15-5-2 16,-1-1 0-16,32-9-3 15,14-12-2-15,25-10 1 16,21 6 1-16,35-6-1 0,8-3 2 16,34-9-2-16,19-1-1 15,6 10 1-15,21 16 1 16,26 2-1-16,2 14-1 15,-9 8 1-15,2 23-1 16,-3 22-3-16,-31 9 2 16,-1 18 1-16,-31 14 2 15,-8 15-1-15,-31 22 2 16,-14 16 4-16,-18-7 6 16,-32 3-7-16,-21 4-1 15,-13 12-3-15,-12-3-2 16,-14-9 1-16,-10-3 1 15,-18 2-1-15,-10-2-1 16,6 15 3-16,-6-16 0 0,-7-8-1 16,-12-20-2-16,-9-6-50 15,-15-9-24-15</inkml:trace>
  <inkml:trace contextRef="#ctx0" brushRef="#br0" timeOffset="1156.484">1774 4924 188 0,'8'-10'71'0,"2"4"-55"0,1 3 11 0,-4-3 0 16,3-4-7-16,1 7 1 15,3-6-3-15,0-1 0 16,4-2-9-16,3-1 3 0,-3-2 2 16,-1-4 1-16,8-6 4 15,3 3-5-15,7-6 0 16,-3-1-6-16,7 1-3 16,3 0 0-16,-3 9 1 15,-4-3-3-15,4 0 0 16,0 3 1-16,-4-6 2 15,8 6-1-15,10-9 2 16,-1 6 0-16,15-12 3 16,-7-7-5-16,11-6-1 0,-4-3-2 15,18-7 1-15,13 7-2 16,5 0 2-16,-4-3 0 16,24-4 1-16,11-12-5 15,4-9 1-15,20 0-2 16,5 2-2-16,17 4 5 15,3-12 3-15,18-11-3 16,11 11-1-16,7-4 0 16,17 0 0-16,7 10 2 15,4-10 1-15,21-15-4 16,-3 12-1-16,70-3 3 16,-10 15 1-16,-25 7-3 15,17 12 1-15,-10 10-2 16,-11 13 0-16,15-1 2 15,-33 26 2-15,15 8-1 0,-18 14-1 16,-3 12 1-16,-18 9-1 16,0 4 0-16,-14 8 2 15,0 17-1-15,-18 15 2 16,7 13 0-16,-28-3 1 16,4 3-2-16,-7 18-2 15,-26 7 1-15,1-10-1 16,-7-2 0-16,-18 12 0 15,-3-4 0-15,3 4 0 16,-7-15 2-16,-24-11 3 16,-12-5 0-16,-2 6 0 15,-8-7-3-15,-10-6-2 0,-15-15 3 16,-13-4 0-16,-15-9-50 16,-10-15-22-1,-11 2-94-15</inkml:trace>
  <inkml:trace contextRef="#ctx0" brushRef="#br0" timeOffset="1981.5">1556 3124 284 0,'0'-19'107'0,"3"10"-83"0,1 9 10 0,-4 0 0 16,7 9-2-16,3 7 6 15,1 15-6-15,3 16-2 16,4 10-16-16,3 2 0 0,0 7 2 16,-3 16-6-16,3 18-3 15,0-9-4-15,-3-13-3 16,3 4 3-16,-3-1 2 0,-1-12-7 15,-6-12-3-15,3-7-35 16,-4-19-16-16,-2-18-53 16,-1-10-23-16,-7-6 4 15</inkml:trace>
  <inkml:trace contextRef="#ctx0" brushRef="#br0" timeOffset="2207.609">1559 3259 236 0,'-14'-10'90'0,"21"7"-70"0,7-6 19 0,0 3 5 16,11-4-10-16,17-12-2 16,4 0-7-16,7-3-4 15,4-3-11-15,6-3-6 0,8 2-1 16,-1 1 0-16,-10 6 3 15,-7 3-32-15,-7 4-14 16,-21 12-108 0</inkml:trace>
  <inkml:trace contextRef="#ctx0" brushRef="#br0" timeOffset="2418.111">1609 3566 304 0,'-18'22'112'0,"36"-19"-87"0,24-6 9 16,-14-3-1-16,15-7-12 15,13-2 0-15,4-11-10 16,18-2-4-16,-4 9-4 16,0 1-3-16,-11-1 1 0,-6 6-59 15,-8-6-23-15,0 4-60 16</inkml:trace>
  <inkml:trace contextRef="#ctx0" brushRef="#br0" timeOffset="3333.453">7514 2942 252 0,'18'-22'96'0,"-15"13"-75"0,8-4 8 0,-4 4-1 16,0-10-2-16,0 3 4 16,-3 7-1-16,-1-10 0 0,-3 3-16 15,0 7 3-15,-3-7 2 0,-4 7 1 16,-8 9 1-16,-2 6-7 15,-15 13-3-15,-3 6-5 16,-4 3-2-16,-3 16-1 16,6-9 1-16,5 9-2 15,2 0-1-15,8 9 1 16,7-3-1-16,7 3 6 16,11-9 4-16,17 0-1 15,21-16 2-15,15-6-2 16,10-12 0-16,3-17 1 15,15-21 1-15,7-13-1 16,3-2-1-16,-18-5 1 0,-13 1 4 16,-15 0-2-16,-21-3 3 15,-17-3-6-15,-29 0-1 16,-27-1-4-16,-12 14-3 16,-3 2-3-16,-10 0 1 15,-4 20-26-15,6 8-9 16,9 16-22-16,13 13-6 15,14 13-19-15,11 5-8 16,14 4-60 0</inkml:trace>
  <inkml:trace contextRef="#ctx0" brushRef="#br0" timeOffset="4023.719">6417 7178 244 0,'-11'3'93'0,"8"-3"-72"0,-1 3 11 0,4-3 3 16,0 4-4-16,0 2 4 15,0 3-4-15,0 1-1 0,4 8-17 16,3 1 5-16,0 13 3 0,11 2-5 15,10 13-1-15,14 19-3 16,8-3 0-16,10 9-4 16,28-9-3-16,18-7 2 15,10-15 2-15,36-4 2 16,3-8 3-16,35-14-1 16,1-12 0-16,17-12-3 15,0-19-1-15,-3-19 3 16,3-13 3-16,-28-6-6 15,-18 7-3-15,-35 2-3 16,-35-2 0-16,-39-7-13 16,-28 9-6-16,-18-2-11 0,-18 9-4 15,-17 3-25-15,-18 9-9 16,-7 10-56-16,0 18-23 16,4 4 14-1</inkml:trace>
  <inkml:trace contextRef="#ctx0" brushRef="#br0" timeOffset="4447.281">7631 7194 228 0,'-11'-13'88'0,"15"4"-69"0,3-4 19 16,-4 4 6-16,4 0-3 15,4-7 0-15,-8 6-11 16,8-8-6-16,-4 8-14 16,4 1-2-16,-1-1 2 0,4 4-2 15,7 0 1-15,8 0-5 0,6-1-1 16,7 1-3 0,4-3-1-16,0 2 3 15,0-2 1-15,-7 3-10 0,-8-1-5 16,-9 4-56-16,-12 6-23 15,-13 7-52 1</inkml:trace>
  <inkml:trace contextRef="#ctx0" brushRef="#br0" timeOffset="4686.798">7758 7097 276 0,'21'-32'104'0,"-11"20"-81"0,12-1 9 0,-12 10 1 0,1 6-8 16,-1 10 0-16,-3 12-5 15,-3 9 0-15,-1 4-11 16,-3 3-3-16,0-4-2 0,0 1-2 16,4-4-2-16,-1-2 1 15,4-7-1-15,4 0-38 16,0-9-16-16,3-1-94 15</inkml:trace>
  <inkml:trace contextRef="#ctx0" brushRef="#br0" timeOffset="4924.923">7624 7511 292 0,'3'6'110'0,"11"-3"-86"0,7-12 13 0,-3 5 0 16,14-11-9-16,17 5 0 15,11-8-13-15,4 5-6 16,-1 0-6-16,-3 1 0 0,-3-1 0 16,-5 4-26-16,-6 3-9 15,-10-1-52-15,-12 7-22 16,-6 0-17-1</inkml:trace>
  <inkml:trace contextRef="#ctx0" brushRef="#br0" timeOffset="5601.192">5930 6880 260 0,'-10'-44'96'0,"13"35"-75"0,-3 0 12 0,0 9 2 15,0 0-12-15,0 6-4 16,0 6-8-16,-3 7-3 15,-1 16-4-15,1 15 8 0,3 19 7 0,3 9 1 16,4 7 3-16,11 25-9 16,14 12-1-16,10-3-3 15,7 13-1-15,11 6-3 16,25-13-1 0,17-9-3-16,8-3-2 0,34-9 3 15,15-14 2-15,35-11 0 16,14-20 2-16,46-24-4 15,32-16 0-15,14-29 3 16,24-18 1-16,33-10-1 16,27-15-1-16,8-16-1 15,10-25 2-15,0-9-3 16,-14 9 0-16,0-4-1 16,-3-8 1-16,-36-4-4 15,-25 13 0-15,-24 6 1 0,-24-3 2 16,-47-10-6-16,-25 7-1 15,-31 13-45-15,-35 8-18 16,-32 17-30-16,-25 2-12 16,-18 1-22-1</inkml:trace>
  <inkml:trace contextRef="#ctx0" brushRef="#br0" timeOffset="6126.072">11666 6595 304 0,'14'0'115'0,"-6"0"-89"0,2 9 10 0,-6 1 0 15,-1 15-18-15,-3 6-4 16,-7 10-1-16,-7 3 2 16,-4 12-8-16,-3 16-2 0,0 7 1 15,3-4-1-15,4-6 2 16,4-9 0-16,6-13 1 16,11-3 0-16,11-13 0 15,17-9 2-15,15-10 4 16,13-8-8-16,4-11-1 15,18-5-5-15,10-10-1 16,-3-3 1-16,-11-4 2 16,-14 11-32-16,-14 5-12 0,-11 1-52 15,-7 2-22-15,-6 4-23 32</inkml:trace>
  <inkml:trace contextRef="#ctx0" brushRef="#br0" timeOffset="7686.693">1023 10358 208 0,'4'-35'79'0,"-4"16"-61"0,7-3 19 0,-4 13 6 0,1-4-7 15,-1 4 2-15,1 3-2 16,3 3-1-16,-4 6-18 15,1 9 3-15,-4 10 3 0,-4 16-10 16,1 15-4-16,-8 10-6 16,-3 0 0-16,0-4-2 15,-4 1-1-15,4-7 1 16,4-3 1-16,-1-6-3 16,8-9 0-16,3-7-1 15,3-9 0-15,8-10 2 16,6-6 2-16,12-6-3 0,9-3-2 15,12-4 2-15,10 10 2 16,0 0 0-16,3 10-1 16,1 5 1-16,13 14 1 15,11 8 1-15,-10 4 1 16,0 0 4-16,-18 0 3 16,-7 2-2-16,-18 4 2 15,-10 0 11-15,-11 4 8 16,-11 2-9-16,-13 3-2 15,-22 1-9-15,-14-4-4 16,-17-9-3-16,3 3-3 16,-15-6 1-16,1-7-1 15,-10-5 2-15,-4-8 1 16,17-8-12-16,0-10-7 16,15-12-18-16,-4-4-8 0,21-9-9 15,7-15-1-15,8-7-16 16,13-13-5-16,11 1-66 15</inkml:trace>
  <inkml:trace contextRef="#ctx0" brushRef="#br0" timeOffset="8152.33">1175 9900 272 0,'-11'31'104'0,"11"-12"-81"0,4 22 12 0,-1-22-2 16,8 2-5-16,3 1 1 15,14 0-1-15,11-3 0 16,3-3-15-16,1-7 5 0,20-6 3 16,8-12-5-16,13-19 1 15,1-10-10-15,-11-6-2 16,4-9-3-16,6 6-2 0,-10-3 3 16,1-7 2-16,-19 13-2 15,-3 10-2-15,-21 12 0 16,-8 16 1-16,-10 21-1 15,-14 14 2-15,-7 21 0 16,-10 25 1-16,-1 3-2 16,-3 1-2-16,3-1-13 15,4 1-4-15,11-1-29 16,10-12-12-16,10 0-41 16,5-22-17-16,-1-13-13 15</inkml:trace>
  <inkml:trace contextRef="#ctx0" brushRef="#br0" timeOffset="8932.071">2801 10135 192 0,'-7'-19'71'0,"3"7"-55"0,-3-17 13 0,4 20 2 15,-1-10 1 1,-3-3 4-16,0 3-7 0,-3 4-1 16,-4 8-15-16,-8 17-6 0,-6 15 0 15,0 13 5 1,-11 12 4-16,0 16-6 0,4 31-1 16,0 16-3-16,0 15 1 15,6 23-4-15,8-4-2 16,7 7-3-16,10-10 1 15,8-12 5-15,10-26 5 16,11-24-3-16,21-26 2 16,14-12-3-16,7-22 2 15,0-19 2-15,3-25 2 16,1-34-1-16,13-4 1 16,-6-18 0-16,0-26 1 0,-8-12-2 15,-20-3-1-15,-12-16-3 16,-13 1-1-16,-18 2-1 15,-31-12 2-15,-22-1-3 16,-18 17-2-16,-3 15 0 16,-7 22-1-1,3 19-5-15,-3 25 1 0,18 22-9 16,3 15-4-16,18 20-11 16,14 21-5-16,17 19-11 15,15 7-3-15,13-1-25 16,15 4-11-16,11 2-36 15</inkml:trace>
  <inkml:trace contextRef="#ctx0" brushRef="#br0" timeOffset="9232.835">3941 10693 328 0,'-18'-41'123'0,"14"19"-95"0,-3-3 5 0,4 16-3 15,-4-1-10-15,0 10 0 16,-7 10-7-16,-1 12 0 16,-6 6-8-16,-3 10-3 0,-5 15 1 15,-9 19-2-15,-1 3 2 0,0-6-2 16,4 3 2-16,-4-3-4 15,7 7-2-15,7-4-23 16,11-10-7-16,4-8-28 16,3-13-11-16</inkml:trace>
  <inkml:trace contextRef="#ctx0" brushRef="#br0" timeOffset="9488.887">3457 10577 296 0,'-21'-22'112'0,"25"25"-87"0,3 13 4 0,0-7-4 15,7 4-4 1,7 12 2-16,7 3-8 16,0 10-2-16,1 12-7 0,9 19 0 0,1 3 1 15,-11-6-1-15,4 6-1 16,0-9-3-16,0-4-2 15,-8-9-4-15,8-9 0 16,0-19-27-16,7-6-9 16,-8-13-24-16,1-12-10 15,-4-10-48 1</inkml:trace>
  <inkml:trace contextRef="#ctx0" brushRef="#br0" timeOffset="10015.57">3933 9382 252 0,'-14'-9'96'0,"18"6"-75"0,3 0 14 16,0 0 1-16,4 3-10 0,6 0-3 16,11-4-5-16,11 1 1 15,0 3-10-15,7 0 1 0,3 0 3 16,-6 0-3-16,3 3 2 16,-1 10 2-16,-6 9 3 15,-7 12-5-15,-11 17-2 16,-14-4-1-16,-10 0-1 15,-8 9-2-15,-3-6-1 16,-4 0 1-16,-3 4 1 16,0 5-6-16,0 1-2 15,0-4 0-15,-1-5 0 16,8-4-2-16,11-7 2 16,3-5 3-16,10-7 1 15,8-9 5-15,14-7 5 0,7-5-7 16,17-7-1-16,8-7-3 15,3 7 1-15,-15-3-2 16,-2 3 2-16,-4 0-11 16,-11 3-2-16,-3-3-24 15,-4 7-8-15,4-4-29 16,-8-3-10-16,5 0-69 16</inkml:trace>
  <inkml:trace contextRef="#ctx0" brushRef="#br0" timeOffset="11095.308">4791 10612 268 0,'-14'9'101'0,"17"-9"-78"0,4 0 9 0,-3 0-3 16,10-3 0-16,11 0 2 16,20-7-3-16,12-2 0 15,10-4-16-15,0 7 2 0,0-1 0 16,7 1-5-16,7 3-3 16,-7 2-3-16,-3 4 0 15,-11 4-2-15,-7 2 2 16,-7 0-9-16,-8-3-3 15,-2-3-31-15,-12 0-13 16,5-3-17-16,-1-9-5 0,11-4-49 31</inkml:trace>
  <inkml:trace contextRef="#ctx0" brushRef="#br0" timeOffset="11770.011">6357 9696 256 0,'-3'-19'96'0,"6"13"-75"0,-3-4 14 0,0 10 1 16,0 0-6-16,0 0 0 15,0 0-4-15,-3 10-1 16,-8 9-14-16,-3 6-7 0,-7 9 0 0,0 10-3 15,-15 13 2-15,-3 5-2 16,-3-2-1-16,0-7 1 16,10-6-1-16,11-9-7 15,7-7 0-15,10-6 5 16,11-3 6-16,11-9-4 16,7 2 0-16,6-5 0 15,1-1 2-15,7 1-1 16,10-1-1-16,11 7 5 15,4 9 4-15,-1 12-3 16,1 14-1-16,-4 5 0 16,0 1 1-16,0-4 6 15,0-6 4-15,-4 3-4 16,-10-6-2-16,-11 3 6 16,-10-3 3-16,-14 0-5 15,-19-3-3-15,-13-4-4 0,-10-2-2 16,-8-10-3-16,-7 3 1 15,-21 0-2-15,-11-6 2 16,-3-6-4-16,3-4-2 16,4-2-14-16,-14-10-6 15,4-3-24-15,9-13-9 16,1-9-20-16,29-10-7 16,9-2-57-1</inkml:trace>
  <inkml:trace contextRef="#ctx0" brushRef="#br0" timeOffset="12070.642">6442 9417 360 0,'-4'3'134'0,"15"3"-104"0,6-3 1 15,-2-3-7-15,9 0-7 16,8 0-1-16,7-3-4 16,3-6-2-16,15 0-6 15,10-4-1-15,10 4 1 0,4 2-5 16,-7 1 1-16,8-3 2 16,6 2 1-16,3 1 1 15,-2 3 2-15,-5 3-32 0,-20 0-14 16,-4 0-57-16,-4 3-26 15,-10 3-12 1</inkml:trace>
  <inkml:trace contextRef="#ctx0" brushRef="#br0" timeOffset="12655.442">8022 10216 252 0,'21'-34'96'0,"-14"25"-75"0,0-10 17 0,-3 9 3 16,-4 4-7-16,0 0 3 15,0 3-6-15,-4 6-1 16,-6 6-17-16,-4 7-1 0,-7 9-1 15,-11 9-4-15,-7 20 1 16,0 18-5-16,-7 6-2 16,8-2 0-16,2-4-1 15,-3 3 0-15,8-6 2 16,3 3-14-16,3-9-5 0,4-10-31 16,3-12-14-16,0-19-91 15</inkml:trace>
  <inkml:trace contextRef="#ctx0" brushRef="#br0" timeOffset="12900.965">7571 10154 312 0,'-18'-35'115'0,"22"26"-89"0,3 3 12 15,0 6-1-15,3 3-9 0,4 6-2 16,0 7-10-16,4 9-5 15,7 6-6-15,-8 13-2 0,8 19 3 16,3 9-3-16,4 3 0 16,3-6-1-1,8-6-2-15,3-4-21 0,3-2-11 16,0-7-20-16,4-9-7 16,0-16-85-1</inkml:trace>
  <inkml:trace contextRef="#ctx0" brushRef="#br0" timeOffset="13183.637">8601 10323 340 0,'3'3'129'0,"11"-3"-100"0,15-9-4 16,-5 6-10-16,15-4-11 15,14 1-1-15,11 0-1 16,-5 0-2-16,-2-1 1 16,-1 4 1-16,1 0 1 0,-1 0-8 15,1 3-4-15,-4-3-42 16,-4 0-16-16,-7-4-67 15</inkml:trace>
  <inkml:trace contextRef="#ctx0" brushRef="#br0" timeOffset="13783.825">9412 9589 280 0,'-35'-15'107'0,"24"2"-83"0,8-3 8 0,6 7 1 0,8-3-8 16,6-4 0-16,12 0-2 15,6 1-3-15,11-4-10 16,17 0 7-16,18 9 3 0,1 10 1 15,-8 10 2-15,-14 12-7 16,-11 6 1-16,-7 7-4 16,-17 2 2-16,-14 4-6 15,-11 0-1-15,-11-4-2 16,-7-2-1-16,-6-4-6 16,-4 1 1-16,6-4 2 15,1-3 1-15,7 0-4 16,4 3-1-16,6 0-2 15,8 10 0-15,6 3 3 16,8-1 0-16,3 1-2 16,4 3 2-16,6 0 1 15,-2 3 2-15,-5 6-1 0,1 4-1 16,-4 2 1-16,-3-8-1 16,-8-8 2-16,-6 4 3 15,-8-6-2-15,-10-3 0 16,-7-7-1-16,-18 1 1 15,-14-4-2-15,-14-3 2 16,4 0-2-16,-1 0-1 16,-3-6-2-16,-3-3 1 15,6-7-12-15,11-3-7 16,11-3-18-16,28-3-44 16,21-6 7-1,14-3-92-15</inkml:trace>
  <inkml:trace contextRef="#ctx0" brushRef="#br0" timeOffset="14307.957">10770 9354 340 0,'-24'-12'129'0,"13"15"-100"0,-17 6-4 0,14 1-7 16,-11 12-8-16,-3 12 2 15,-4 23 2-15,-3 2 4 16,-11 16-10-16,-7 26 2 0,-3 12 1 15,3-7 0-15,7 10 1 16,10 10-4-16,19-17 0 16,20-11-3-16,22-20 2 15,21-12-2-15,7-16 0 16,17-12-1-16,22-13 2 16,3-16-3-16,-6-12-2 0,-5-19 2 15,1-25 0-15,-7-13 3 16,-15-5 1-16,-17-4-3 15,-21-22-3-15,-22-10 2 16,-21-2 0-16,-13-1-1 16,-19-18 1-16,-17 6-4 15,-7 19 0-15,4 22-1 16,6 21 0-16,8 20-16 16,10 15-8-16,11 13-13 15,13 15-6-15,12 13-22 16,10 6-7-16,14 0-71 15</inkml:trace>
  <inkml:trace contextRef="#ctx0" brushRef="#br0" timeOffset="14607.882">11931 9865 320 0,'14'-34'121'0,"-3"18"-95"0,-4-3 11 0,-7 10-2 16,0 0-5-16,-4-1 4 15,-6 7-7-15,-5 6-4 16,-9 7-13-16,-8 5 0 0,-7 13 3 0,-3 13-9 16,-4 9-2-16,4 7-2 15,3-1 2-15,4-6-1 16,-1 7 2-16,5-7-4 15,-1 10 0-15,4-7-21 16,3-3-8 0,0-3-38-16,4-12-16 0,0-20-73 15</inkml:trace>
  <inkml:trace contextRef="#ctx0" brushRef="#br0" timeOffset="14849.947">11240 9646 316 0,'-43'-50'118'0,"40"40"-92"0,-1 10 6 0,8 7-2 15,-1 8-4-15,8 13 2 16,6 4-7-16,12 5 0 16,2 17-12-16,1 18 3 0,3 3 2 15,1 0-7-15,-1-9-2 16,0 3-3-16,4-6-2 15,7 0-17-15,3-7-6 16,1-9-38-16,-1-9-13 16,0-20-80-1</inkml:trace>
  <inkml:trace contextRef="#ctx0" brushRef="#br0" timeOffset="15164.624">12577 9853 316 0,'-22'0'118'0,"29"0"-92"0,15-3 2 15,-5-1-5-15,19 1-4 16,9 0 3-16,8-3-3 0,7-3 0 16,14 5-10-1,11-2-5-15,0 6-1 0,-4 0-2 16,-7 0-1-16,-4 0-2 0,-3 0 1 16,-7 0-48-16,-10 0-19 15,-8 6-85 1</inkml:trace>
  <inkml:trace contextRef="#ctx0" brushRef="#br0" timeOffset="15450.369">12950 9392 276 0,'-17'-41'104'0,"20"35"-81"0,1 3 9 15,-4 3 1-15,3 3-4 16,1 3 5 0,-1 10-5-16,1 15-1 0,-4 10-15 15,0 18-1-15,-4-2 1 0,1 9-7 16,-1 12-3-16,-3 4-5 16,0 2 1-16,4-2 1 15,3-10 0-15,3-6-33 16,4-10-15-16,7-9-42 15,8-9-18-15,6-13-18 16</inkml:trace>
  <inkml:trace contextRef="#ctx0" brushRef="#br0" timeOffset="15973.843">13917 9053 356 0,'0'-19'134'0,"4"16"-104"0,6-6 3 0,-3 3-5 15,7-4-10-15,11 4 1 16,14 0 3-16,10 3 1 16,4 9-12-16,4 6 9 0,-1 10 3 15,8 6 2-15,3 4 0 0,-7-1-12 16,-8 4-5-16,-13-7-5 15,-14 0-3-15,-14-3 5 16,-11 0 4-16,-11-3-5 16,-7 6 0-16,-3 7-2 15,0-1-2-15,3 4-2 16,1 3 1-16,3-4-1 16,3-2 0-16,4-4 4 15,3 4 1-15,4 2-4 16,4-2-1-16,3-1 1 15,4 4 0-15,6 12 1 16,11 10 2-16,4 6-3 16,4-7-2-16,-5-2 6 15,-6-7 5-15,-14-6 0 16,-19-7 3-16,-16-2-4 0,-15 2 1 16,-3-8-5-16,-15-7 0 15,-20-7-1-15,-15-2-2 16,4-4-4-16,3-9-2 15,0 0-22-15,1 0-8 16,6 0-37-16,11 6-14 16,14-2-108-1</inkml:trace>
  <inkml:trace contextRef="#ctx0" brushRef="#br0" timeOffset="16724.408">5676 11790 304 0,'50'-15'112'0,"-26"2"-87"0,19-6 7 16,-15 16-5-16,18-3-2 16,14 3 2-16,7 3-6 15,10 0 0-15,36 3-12 16,11 3 1-16,27-3 3 0,29-3 4 15,32 0 2-15,17-9-6 16,39 0 0-16,39-10 1 16,7-3 1-16,18-9-8 15,21-13-4-15,21 0 9 16,-8-6 6-16,-16-1-7 0,-1 14-1 16,-10-1-6-16,-39 7-1 15,-11 6-1-15,-39 6 1 16,-45 3-4-16,-39 4 0 15,-46 2-56-15,-57 1-104 16,-24-7 8 0,-36-3-6-1</inkml:trace>
  <inkml:trace contextRef="#ctx0" brushRef="#br0" timeOffset="17941.038">3066 13719 308 0,'24'-47'115'0,"-13"37"-89"0,0 1 10 0,-8 9 0 16,1 0-7-16,-4 6 3 16,-7 7-18-16,-11 24-8 15,-10 17-4-15,-1 5 0 0,-9 4 1 0,2 0-1 16,-2-1-2-16,6 4 7 16,0 0 3-16,11-9-8 15,10-14-2-15,15-8-1 16,10-13 0-16,14-3-2 15,22-19 0-15,20 0 2 16,11-3 0-16,11 6 1 16,17 12 0-16,11 14 0 15,-10 11 2-15,13 7-1 16,-3 10-1-16,-4 15 1 16,-17 6 1-16,-18-2 8 15,-17-1 5-15,-15-3 8 0,-24-6 6 16,-18 3-3-16,-28 6-1 15,-32 7-11-15,-14-10-6 16,-14-6-5-16,-22-10 0 16,-6-6-4-16,10-9 0 15,-14-13-1-15,-7-3 0 16,11-12-3-16,10-13-1 16,18-13-26-16,4-21-9 15,20-10-3-15,15-19-1 16,14 4-17-16,13-7-8 15,8-13-77-15</inkml:trace>
  <inkml:trace contextRef="#ctx0" brushRef="#br0" timeOffset="18345.536">3295 13418 300 0,'-14'3'112'0,"14"-3"-87"0,7 0 7 16,-4 0-3-16,4 9-3 16,1 1 2-16,6 5-4 15,3 4-1-15,8 3-12 0,14 0 0 0,10-6 2 16,22-7 2-16,-4-9 0 15,14-9-1-15,4-16 1 16,13-16-4-16,-2-6 1 16,-8 6-7-16,-21 0-3 15,-4 7-1-15,-20 15 1 16,-12 10 1-16,-6 18 1 16,-11 19 0-16,-10 16 0 15,-8 6-5-15,-6 1-1 16,-4-4-21-16,3-7-10 15,4 4-16-15,7-3-7 16,3-3-28-16,8-7-9 16,7 7-40-1</inkml:trace>
  <inkml:trace contextRef="#ctx0" brushRef="#br0" timeOffset="18961.889">5009 13669 272 0,'-3'-51'104'0,"-1"26"-81"0,-6-15 1 0,6 15-5 15,-6 3 7-15,-4 0 5 16,-8 9-11-16,-2 16-4 16,3 13-10-16,-15 15 3 0,1 13 3 15,-4 28-2-15,-10 22 2 16,-1 13-5-16,8 40-2 15,0 10-2-15,6 19-3 16,12 6 1-16,17-7-1 16,14 7 0-16,10-22 2 0,22-28-3 15,11-29-2-15,-1-15-1 16,22-22 3-16,10-19 2 16,10-19 4-16,-2-25 0 15,-12-12 0-15,11-41 3 16,8-26 3-16,-5-15 11 15,-6-31 6-15,-14-10-6 16,-15-24 0-16,-14-14-11 16,-13-15-4-16,-29-15-7 15,-39 8-2-15,-25 4 5 16,-6 35 5-16,-8 33-6 16,-7 36-3-16,-6 49 0 15,10 35 2-15,3 16-13 0,22 18-7 16,3 10-15-16,21 10-6 15,14 5-20-15,18-2-8 16,21-10-91 0</inkml:trace>
  <inkml:trace contextRef="#ctx0" brushRef="#br0" timeOffset="19262.264">6562 14139 356 0,'-21'-25'134'0,"13"19"-104"0,-20 6 5 0,14 3-6 0,-11 6-6 16,-6 19 1-16,-1 16-11 15,-10 16-5-15,-1 6-5 16,1 3-3-16,-7-3 3 0,-1 18-2 15,-3 4 2-15,11-3-2 16,7-10-1-16,10-6-13 16,0-6-6-16,11-10-28 15,7-9-12-15,7-10-33 16,4-9-12-16,3-12-13 16</inkml:trace>
  <inkml:trace contextRef="#ctx0" brushRef="#br0" timeOffset="19501.446">5990 14067 308 0,'-21'-38'115'0,"21"35"-89"0,4 3-8 16,3 16 21-16,3 9-18 15,4 25-3-15,7 25-2 16,-3 13-9-16,3 0-4 0,4 6-2 15,0 13-1-15,3-13 0 16,-3-13-11-16,3-15-3 16,4-13-26-16,3-15-12 0,4-19-80 31,-1-26-41-31,-2-15 83 0</inkml:trace>
  <inkml:trace contextRef="#ctx0" brushRef="#br0" timeOffset="19998.767">6593 12860 308 0,'7'-16'115'0,"1"3"-89"0,2-2 5 0,1 5-1 15,-1-2-8-15,8 9-1 16,-4-4-5-16,7 7 0 16,4 7-9-16,10 8 5 0,8 14 1 15,2 8 2-15,5 7 4 16,-4-6-2-16,-8 3-1 16,-6-4-4-16,-4-2 0 15,-17-1-1-15,-4 1 1 16,-14-1-9-16,-7 13-1 15,-21 0 0-15,-1 0 3 16,-2 0-2-16,2-3-2 16,4 3-3-16,4-3 1 15,7 0-1-15,7 0-2 16,7 0-2-16,10-7 1 0,15-2 3 16,17-13 1-16,15-10 3 15,6-8 1-15,1-8-1 16,3-2 1-16,3 0-2 15,4 0-1-15,-3 2-35 16,-1 4-14-16,-6 4-17 16,-4 2-7-16,-8 3-18 15,-6 1-5-15,0 2-19 16</inkml:trace>
  <inkml:trace contextRef="#ctx0" brushRef="#br0" timeOffset="20569.548">7680 14271 260 0,'-7'6'99'0,"7"-6"-77"0,0 0 15 15,0 0 3-15,3 0-7 0,5 3 1 16,2 3-6-16,8 1 0 16,13-1-16-16,22 0 2 0,11-6 0 15,3-6-3-15,7-4-1 16,11-5-6-16,6-1-1 16,-2 0-6-16,-8 4 0 15,-11-1-41-15,-3-2-18 16,-3 5-23-16,-4-2-11 15,0-1-27 1</inkml:trace>
  <inkml:trace contextRef="#ctx0" brushRef="#br0" timeOffset="21201.277">8925 13314 312 0,'-39'-9'115'0,"32"0"-89"0,7-1 1 15,4 1-4-15,7-4-2 0,10 1 4 16,10-1-4 0,8-3-1-16,11 1-11 15,20 2 10-15,11 10 4 0,-3 6 0 0,-11 10-2 16,-11 9-7-16,-10 9-4 16,-14 10 1-16,-11 6 0 15,-14 3-5-15,-10-3-2 16,-11-3 0-16,-4-6 0 15,-3-4-5-15,0-6 1 16,7-3-2-16,3-6 0 16,7 0-3-16,8 0 1 15,7 0 2-15,10 15 1 16,3 4 1-16,5 6 0 16,-1 12-3-16,4-6 2 15,3 7 1-15,7 2 2 0,1 10-1 16,-1 6-1-16,-7 1 3 15,-7-10 0 1,-10-7 1-16,-14-6 0 0,-15-2 6 16,-14-4 6-16,-6-3-8 15,-12-7-2-15,-10 1-4 16,-14-4-2-16,-10 1-2 16,-1 2 1-16,11-8-4 15,3-11 1-15,12-8-38 16,13-10-14-16,11-13-23 15,13-6-6-15,15-6-77 16</inkml:trace>
  <inkml:trace contextRef="#ctx0" brushRef="#br0" timeOffset="21679.641">10227 13139 400 0,'-7'-28'148'0,"14"24"-115"0,-7 4 2 0,0 0-8 15,-7 10-17-15,-7 2-3 16,-7 10-2-16,-4 13-1 16,-7 9-2-16,-3 3-2 0,-4 9 1 0,0-3 1 15,4-9 1-15,10-6-4 16,11-4 1-16,14-8-2 15,11 2-2-15,10 3 3 16,7-6 0-16,11 3 1 16,14 4 0-16,10 15-3 15,8 6 2-15,0 0 3 16,-4 10 1-16,7-10 3 16,3 10 3-16,-3-3 0 15,-3 9 0-15,-15-10-1 16,-10 4 2-16,-14-10 4 15,-18-6 3-15,-17-6-3 16,-19-6 0-16,-16-7-8 16,-8-3-4-16,-11 0-4 15,-17-3 1-15,-10-3-1 0,-5-4 0 16,12-11-16-16,3 2-5 16,7-12-22-16,10-7-9 15,11-9-20-15,18-16-6 16,7-15-74-1</inkml:trace>
  <inkml:trace contextRef="#ctx0" brushRef="#br0" timeOffset="21918.756">10216 13054 416 0,'-10'16'156'0,"20"-10"-121"0,22-3-1 0,-7-3-10 0,10 0-15 16,11-3-1-16,3 0-4 15,18 0-3-15,18 0 0 16,7-4-1-16,0 1 0 0,3 12-5 16,4-2-1-16,-1 5-48 15,-6 3-19-15,-4 4-97 16</inkml:trace>
  <inkml:trace contextRef="#ctx0" brushRef="#br0" timeOffset="22264.961">11617 13537 368 0,'-28'-13'137'0,"21"10"-106"0,-7 6 8 0,7 1-3 16,-4 5-19-16,-3 16-2 15,-4 3-7-15,-6 10-3 0,-12 15-2 16,-6 19-3-16,-4 0 1 0,0-3-1 15,0-3 0-15,4 6 0 16,7 0 2-16,6-3-6 16,12-12 1-16,6-10-21 15,4-9-7-15,7-16-41 16,4-13-19-16,3-9-54 16</inkml:trace>
  <inkml:trace contextRef="#ctx0" brushRef="#br0" timeOffset="22685.641">11077 13600 312 0,'-7'9'115'0,"11"4"-89"0,6 2 14 0,-3-5 1 16,7 5-8-16,8 14 3 16,9 27-16-16,15 4-4 0,0 2-10 15,0-2-4-15,0-4 1 0,-4 1-2 16,0-7-1-16,1 3-26 16,-1-9-10-16,0-6-13 15,1-7-3-15,-4-12-72 16,-4-10-56-1,-7-6 72-15</inkml:trace>
  <inkml:trace contextRef="#ctx0" brushRef="#br0" timeOffset="23152.446">12383 13863 288 0,'-15'6'107'0,"19"-9"-83"0,3 3 10 16,0 0 0-16,4-3-6 15,6-3 3-15,11-4-8 16,22-5-2-16,17-1-12 15,11 3-1-15,-1-2-1 0,4 9-3 16,0-1-3-16,1 7 0 16,-12 7-1-16,-13-1-18 15,-12 9-5-15,-6-2-16 16,-7-4-5-16,-7 7-14 0,-11-3-6 16,-14-4-56-1</inkml:trace>
  <inkml:trace contextRef="#ctx0" brushRef="#br0" timeOffset="23452.841">12566 13227 336 0,'0'-57'126'0,"3"38"-98"0,5 0 17 0,-5 13 1 16,1 3-7-16,3 6-1 16,0 7-6-16,-4 12-2 0,-3 18-17 15,-3 26-8-15,-1 9-1 0,-3 7-3 16,0 21-1-16,4 10 1 16,3-6 1-16,10-13-12 15,8-3-3-15,10-3-29 16,7-7-11-16,4-9-18 15,0-21-9-15,3-23-71 16</inkml:trace>
  <inkml:trace contextRef="#ctx0" brushRef="#br0" timeOffset="23975.11">13321 12966 356 0,'-11'-3'134'0,"15"0"-104"0,3-3 12 0,0-1-2 16,4-2-4-16,3 0 0 16,3-4-11-16,8-3-2 15,14-2-14-15,17 2 3 0,11 10 4 16,4 9 1-16,-4 13-1 15,-4 5-4-15,-10 8-2 0,-10 5-2 16,-19-2 2-16,-13-1-3 16,-15-3-2-16,-6 3-2 15,-11-2 0-15,-8-4 0 16,-6-3 1-16,3 6-5 16,1-3-1-16,-1 3-2 15,11 4 0-15,10 5 3 16,11 7 0-16,0-6-2 15,25 9 0-15,10 0 2 16,0 0 2-16,4 6-2 16,3 10 0-16,8 3 5 15,-4 0 2-15,-4-7 2 16,-14-9 0-16,-10-9-2 0,-18 3-1 16,-14-6-1-16,-14-7 0 15,-15-9-5-15,-24-3 1 16,-21 3-2-16,-4-10 0 15,-3-2-18-15,-14-10-7 16,-1-4-41-16,12-8-19 16,13-1-122-1</inkml:trace>
  <inkml:trace contextRef="#ctx0" brushRef="#br0" timeOffset="25280.882">12993 12204 296 0,'-43'-15'112'0,"26"5"-87"0,-15 1-2 0,14 3-6 16,-13-1 0-16,-19-2 4 15,-13 0 3-15,-4-4 0 16,-11 4-13-16,-24-1 2 0,-15-2 3 16,5-1 1-16,-19-3-1 15,-10 1-2-15,3-4 1 16,-13 0-2-16,-8 0 2 15,4-3-8-15,-11 4-4 16,0 2 0-16,7-3 0 0,-14-3 1 16,8 13 2-16,-8-10-3 15,-11 9-2-15,8 1 0 16,-25 9 1-16,7 0-3 16,-14 0 0-16,3 9 1 15,-14 1 2-15,1 9-1 16,-12-4-1-16,5 4 1 15,-5 3-1-15,-3-3-3 16,-3 3 2-16,-4-3 1 16,7 6 0-16,-7-3 0 15,1 0 0-15,2-3 0 16,-3-1 0-16,4-2-3 16,3-3 2-16,-3 5 1 0,3-5 0 15,0 6 2 1,-3 0 1-16,-46 15-1 0,28 7-2 15,0 15 1-15,24 10-1 16,-13 0 0-16,28 3 0 16,-4 3 0-16,21 19 0 15,11 6-3-15,14-6 2 16,15 3-1-16,24 6 0 16,31 16 0-16,19-3-2 15,20 0 3-15,18 22 0 16,25 3-2-16,14 3 0 15,14 25-1-15,11 7 3 16,28 5 0-16,28 14 1 16,21-20 0-16,4 23 0 15,45-14 6-15,8-14 6 0,46 11-4 16,10-11-2-16,42-14-3 16,15 4 0-16,14-7-4 15,27-18 0-15,8-19 5 16,0-13 5-16,32-12-5 15,21-16-2-15,14-18 3 16,18-14 1-16,13-11 4 16,15-11 1-16,7-5-5 15,7 3-2-15,4 2 2 16,6 1 1-16,1 0-3 16,6-3-3-16,5-16 2 15,2-25 2-15,1-29-4 0,0-18-1 16,-8-16-2-1,-3-34 0-15,-17-13 0 16,-29 10-2-16,-39-23-2 0,-6 4 1 16,-22 13 1-16,-42-14 2 15,-7-8 1-15,-50 15 1 16,-35-16-3-16,-28-12 2 16,-35-3 3-16,-36-26 3 15,-35-5 4-15,-32-42 5 16,-35-12-4-16,-31-6 0 15,-29-19-6-15,-21 22-3 16,-57-7-3-16,-27 42-1 0,-68 24-1 16,-53 26 0-1,-60 27 0-15,-42 33 0 0,-31 30-15 16,-19 23-5-16,11 11-39 16,25 27-14-16,18 8-119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0:16.2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1118 5990 224 0,'14'-35'85'0,"-14"20"-66"0,-10 5 16 16,6 10 4-16,-6-3-8 16,-4 6 2-16,-4 7-6 15,0 8 1-15,1 23-16 0,-4 16 4 0,-4 12 4 16,4 6 0-16,0 41 3 16,3 19-9-16,4 43-1 15,0 11-5-15,3 36-3 16,8-8-2-16,10 12 0 15,7-29-2-15,3-30-1 16,15-17-2-16,21-9-1 16,-18-37 2-16,46-7 2 15,-10-21-31-15,0-17-12 16,-15-14-58-16,7-20-24 16,-20-16-8-1</inkml:trace>
  <inkml:trace contextRef="#ctx0" brushRef="#br0" timeOffset="869.205">1722 6545 296 0,'0'-13'112'0,"3"10"-87"0,-6 3 7 0,3 0-5 16,-7 6-15-16,-8 10-2 16,-6 15-4-16,-3 7 1 15,-12 9-4-15,1-3-4 0,7 6 0 16,-4-3 3-16,0 0 1 16,8 3-4-16,6-3 1 15,4 7 0-15,7-4 0 16,7-9 0-16,0 3 0 15,0-10 0-15,7-6 2 0,3 0-3 16,5-9-2 0,9 3 2-16,19-6 2 0,6-7 0 15,14 4-1-15,-6-1 1 16,6 4-1-16,-6 3 2 16,3 9 1-16,0 7 1 15,-4 9 0-15,-6 3 9 16,-19 6 3-16,-9-3 1 15,-15 0 0-15,-14-3-7 16,-11 0-2-16,-7 7-4 16,-7 2-1-16,-13 0-1 15,-1 1 1-15,-18-4-2 0,1-9-1 16,3-6 5 0,7-10 4-16,14-16-3 0,0-12-1 15,15-18 0-15,6-26-1 16,14-10-5-16,15-11-1 15,17-33 1-15,22-11 0 16,2-14 1-16,8-30 2 16,0-4-1-16,14-15-1 15,-3-10 1-15,0 3-1 16,-22-19 2-16,-7 32 1 16,-24 31-1-16,-18 32-2 15,-18 28 1-15,-13 31-1 16,-8 28-3-16,-4 47 2 15,-9 23 1-15,-1 5 2 16,-4 17-1-16,11 11 2 16,18 1-24-16,10 0-8 0,11-13-24 15,11 0-6-15,10 1-11 16,4 2-4-16,3 0-47 16</inkml:trace>
  <inkml:trace contextRef="#ctx0" brushRef="#br0" timeOffset="1559.843">2611 7761 296 0,'7'-18'112'0,"-4"8"-87"0,-6 1 18 0,-1 2 0 16,-3 1-14-16,-7 0-2 15,-4 3-5-15,1 0-2 16,3 0-10-16,-4-7 5 0,4-6 2 0,0-9-7 16,7-15-1-16,7-11-1 15,7-5 2-15,17-19-5 16,8-26-1-16,14 7 2 16,7 10 1-1,-7 8-1-15,0 11-1 0,-1 11-3 16,-9 17 1-16,-4 12-2 15,-1 12-1-15,-10 13 1 16,-6 9 1-16,-1 13 1 16,-7 16 1-16,0 9-2 15,-4 13 1-15,1-7-4 16,3-6 0-16,3-6-1 16,5-4 0-16,6-5 2 15,3-7 0-15,5-10 0 0,9-5 2 16,5-7-1-16,-4-9-1 15,3-1 1-15,0 1-1 16,-14 6 0-16,1 6 2 16,-8 7-1-16,-3 9-1 15,-8 9 1-15,-6 23 1 16,-4-1-1-16,0 0 2 16,0-6-4-16,0-6 0 15,0-6-26-15,7-7-9 16,0-9-31-16,7-7-10 15,0-6-71 1,11-12-55-16,3-6 86 16</inkml:trace>
  <inkml:trace contextRef="#ctx0" brushRef="#br0" timeOffset="2370.868">3909 7153 280 0,'-14'-3'104'0,"14"0"-81"0,3 0 9 0,4 0 1 16,4 3-1-16,6 3 3 15,12 3-2-15,10 7 0 16,10-1-18-16,7 1 0 0,1 2-1 15,-4-5-7-15,14 5-2 16,3-5-3-16,8-7 1 16,-8-3-2-16,-6 0-1 15,-8 0-8-15,-6 0-5 0,-8 0-57 16,-7 0-24-16,1 0-64 16</inkml:trace>
  <inkml:trace contextRef="#ctx0" brushRef="#br0" timeOffset="2747.729">5299 6557 304 0,'14'-69'112'0,"-7"41"-87"0,0 6 11 0,-4 16 0 16,1 0-7-16,-4 6 1 16,-7 15-9-16,-4 20 0 15,-10 24-12-15,-3 10-3 0,-19 7 0 16,1 2-1-16,-8 16 2 16,5 0-2-16,9-6 0 15,15-16-3-15,7-3-2 16,14-13 1-16,21-8-1 15,11-14 0-15,14-9 0 16,7-9 2-16,10-7 1 16,8-9-4-16,3 0-1 15,-7-6-32-15,-7-3-13 0,-7-1-33 16,-7-2-15 0,0-10-42-16</inkml:trace>
  <inkml:trace contextRef="#ctx0" brushRef="#br0" timeOffset="3016.786">5891 6604 336 0,'-35'-37'126'0,"28"30"-98"0,0 1 1 16,3 3-5-16,1 6-12 15,-4 10-2-15,0 15 1 16,-4 16 3-16,4 6-8 0,-3 6 1 15,3 17 3-15,-8 24-4 0,-2 3-1 16,3 0-2-16,0 13 0 16,3 3-2-16,4-6-1 15,3-16 1-15,8-9 1 16,3-10-14-16,4-9-7 16,3-13-37-16,0-12-16 15,11-16-77 1</inkml:trace>
  <inkml:trace contextRef="#ctx0" brushRef="#br0" timeOffset="3482.885">6248 5598 244 0,'-11'-13'90'0,"11"1"-70"0,4-7 10 15,-1 10-1-15,1-4-2 16,3-3 3-16,0 1 1 15,3 2 1-15,1 10-17 16,-4 12 6-16,7 29 6 0,4 34-6 0,6 13-2 16,5 50-9-16,6 9-2 15,0 22-6-15,8 13-4 16,-1-7 9-16,-7 16 8 16,0-18-6-16,-10-14 0 15,-11-2-5-15,-10-7-3 16,-15-15 2-16,-10-16 2 15,-7-9-11-15,-7-10-3 16,-4-3-18-16,0-19-6 16,4-12-11-16,10-10-3 15,-3-12-36-15,24-25-93 16</inkml:trace>
  <inkml:trace contextRef="#ctx0" brushRef="#br0" timeOffset="3857.154">7740 5532 320 0,'-28'-28'121'0,"21"18"-95"0,0 4 11 0,3 6-2 16,-3 3-18-16,-4 13-2 15,-6 18-3-15,-8 26 2 16,-14 9-7-16,-14 34 5 0,-7 39 1 16,-3 17-6-16,-1 33-2 15,4 21-3-15,8 16 1 16,6 6-2-16,17-9 2 15,12-66-2-15,24 40 2 16,7-27-7-16,21-35-1 16,18-28-23-16,14-26-6 15,0-21-36-15,0-22-15 16,4-32-54 0</inkml:trace>
  <inkml:trace contextRef="#ctx0" brushRef="#br0" timeOffset="4550.577">8386 6074 264 0,'17'-84'101'0,"1"62"-78"0,7-9 11 16,-15 15 1-16,1 0-4 15,-8 4 2-15,-10 2-14 16,-18 10-6-16,-17 10-8 0,-11 12 5 0,-7 9 3 16,-10 16-2-16,-8 16 1 15,0-1-5-15,11-2-2 16,11-4-2-16,10-2-3 16,14-7 1-16,15 6-1 15,13 0 0-15,22 4 0 16,17-1-3-16,15 1 0 15,2 2 2-15,8-9 0 16,14 7-2-16,8 9 2 16,-1 12 3-16,-11 0 3 15,-10-2-2-15,-14-7-2 16,-14-3 2-16,-18-4 2 16,-14 1 7-16,-21 3 4 0,-18-7-4 15,-14-8-2 1,0-4-3-16,0-10-2 0,-3-9 3 15,-4-6 3-15,3-6-6 16,5-10-3-16,6-9-1 16,10-12 1-16,8-17-3 15,18-9 0-15,17-6-1 16,14-12 0-16,14-35 0 16,14-16 0-16,22-15 2 15,21-35 2-15,3-3-3 16,4-16 0-16,3-3 3 15,-3 19 1-15,-7 0-4 16,-25 19 1-16,-22 21 0 0,-23 29 0 16,-26 22 0-16,-21 25 2 15,-13 32-3-15,-12 30 0 16,-17 23 1-16,-3 15 0 16,3 7-18-16,10 12-5 15,15 19-29-15,14-10-9 16,10 4-25-16,14 0-9 15,11 6-33 1</inkml:trace>
  <inkml:trace contextRef="#ctx0" brushRef="#br0" timeOffset="5087.018">9204 7702 368 0,'-21'-35'140'0,"14"4"-109"0,-7-19 0 16,10 25-8-16,-3-7-10 15,0 1 0-15,0-7-1 16,0-9 2-16,3-12-7 15,8-7 0-15,6-9 3 0,8 9-4 16,14-3-1-16,10 12 0 16,11-2-1-16,0 9-2 15,-4 3 1-15,-6 18-4 0,-4 11 0 16,-4 11 1-16,-7 10 2 16,-7 10-1-16,-7 15 2 15,-3 7 0-15,-4 9 1 16,-3 3-5-16,-1 9 1 15,1-9 0-15,3-6 0 16,7-10-3-16,10-9 2 16,19-12 1-16,10-14 0 15,3-8 0-15,-3 3 0 16,-7 5 0-16,-4 11 2 16,-14 8 1-16,-6 7 1 15,-12 6 0-15,-3 4 0 16,-3-1-5-16,-1-3 1 15,4-2-18-15,0 2-8 0,8-6-26 16,2-10-12-16,4-6-30 16,15-2-13-16,-1-4-18 15</inkml:trace>
  <inkml:trace contextRef="#ctx0" brushRef="#br0" timeOffset="5386.926">10520 6930 324 0,'-35'19'121'0,"24"-9"-95"0,-3 2 5 0,10-12-4 16,4 10-12-16,4-4 2 15,10-3-4-15,7-6 2 16,14-6-8-16,25-7-4 0,18 6 0 16,3-5-4-16,0 2 0 15,7 1-15-15,4-1-4 16,-4 4-25-16,-10 2-9 16,-4 4-47-1,-7 0-60-15,-7-3 44 0</inkml:trace>
  <inkml:trace contextRef="#ctx0" brushRef="#br0" timeOffset="5718.196">11938 6216 264 0,'7'-19'101'0,"-7"13"-78"0,0 6-7 16,-7 15 44 0,-7 7-25-16,-11 6-11 0,-10 4-7 15,-7 2-12-15,-4 4 4 0,0 9 1 16,7 6-1-16,7 0 2 16,11-2-6-16,14-4-1 15,14-3-2-15,14-10 1 16,18-6 0-16,11-3 3 15,-1-3-3-15,4-6-2 16,0-3-20-16,0-7-8 16,-7 0-46-16,-4-6-17 15,-7-6-44 1</inkml:trace>
  <inkml:trace contextRef="#ctx0" brushRef="#br0" timeOffset="5987.793">12347 6344 336 0,'-14'-22'126'0,"7"16"-98"0,-4 6 1 15,4 6-7-15,-3 4-4 16,-8 8 1-16,-3 7-6 16,-4 16 0-16,1 22-8 15,-5 9-1-15,1 10 2 0,0-4-3 16,0 16 0-16,3 10-1 15,4-7-2-15,7-6 1 16,3-10-1-16,8-2-18 16,3-7-5-16,7-6-20 15,3-13-8-15,4-19-87 16,4-9-50 0,0-12 88-16</inkml:trace>
  <inkml:trace contextRef="#ctx0" brushRef="#br0" timeOffset="6288.339">12672 5686 324 0,'56'9'123'0,"-24"26"-95"0,10 27 5 0,-24-30-5 0,3 33-3 15,0 26 4-15,0 13-4 16,-3 18-3-16,-4 16-12 16,-3 3 5-16,-4-3 2 0,-7 6-3 15,0-12 2-15,-7-16-9 16,-7-9-2-16,-4-7-1 16,-10 0 2-16,-7-12-41 15,-4-16-18-15,-4-12-20 16,1-13-5-16,0-9-77 15</inkml:trace>
  <inkml:trace contextRef="#ctx0" brushRef="#br0" timeOffset="7116.598">1986 6009 260 0,'7'-13'99'0,"0"4"-77"0,7-4 2 0,-10 10-4 16,3-3-2-16,-4-1 1 16,1 7 1-16,3-3 2 15,0-3-12-15,0 3 1 0,11-6 2 16,10-7-1-16,11 3 3 16,3-9-6-16,11-9-1 15,18-10 0-15,38-6 2 16,11-6-3-16,35-4-2 15,22 7 0-15,41-3 1 0,12 0-3 16,31-4 0-16,31-2-1 16,5-1 1-16,6 10-2 15,22 9-1-15,-1 13 3 16,-17 22 0-16,4 21-1 16,-36 20 1-16,0 9-2 15,-46 12-1-15,-28 4 1 16,-10 21 1-16,-61-27-1 15,12 33 2-15,-30-8-2 16,-16-7-1-16,-22-22-2 16,3 19 1-16,-3-16-15 15,-7-9-6-15,-7-16-93 16,-14-9-41-16,-25-9 20 16</inkml:trace>
  <inkml:trace contextRef="#ctx0" brushRef="#br0" timeOffset="7669.923">2427 4946 264 0,'11'-63'99'0,"-8"38"-77"0,4-3 20 0,-3 18 3 15,-4 4-17-15,0 9-3 16,0 7-4-16,-4 12 1 16,1 3-12-16,3 9 3 0,0 10 1 15,0 9-7-15,0 7-2 16,0-1-1-16,3 1 0 16,4-4-2-16,0-12 1 15,0 0-15-15,1-6-5 16,-1-7-48-16,0-9-23 15,3-12-58 1</inkml:trace>
  <inkml:trace contextRef="#ctx0" brushRef="#br0" timeOffset="7897.49">2452 4761 300 0,'32'-7'112'0,"6"-2"-87"0,22-10-2 16,-24 7-9-16,13-7-8 15,-3 0 1-15,7-9-4 16,-7 6-2-16,3 3 0 16,-7 3-10-16,-17 7-4 0,-11 9-103 15,-7 9-63-15,-10 10 76 16</inkml:trace>
  <inkml:trace contextRef="#ctx0" brushRef="#br0" timeOffset="8061.951">2427 5200 268 0,'0'9'101'0,"21"-21"-78"0,29-20-2 0,-12 13-5 15,15-9-12-15,18 0 0 16,-8 3-2-16,4 3 1 15,-10 3-2-15,-1 10-31 0,-13 2-15 16,-4 4-68-16</inkml:trace>
  <inkml:trace contextRef="#ctx0" brushRef="#br0" timeOffset="8811.506">2484 6335 248 0,'0'0'93'0,"7"0"-72"0,0 0 3 0,0 0-3 16,7 0-4-16,0-10 1 16,4 7-3-16,-1-3-1 15,11-3-8-15,11-4 3 0,0-6 1 0,7-3 1 16,7 0 1-16,3-9-6 16,29 0-2-1,7-1-2-15,6-5 1 16,26-1 0-16,17 0 3 0,14-6-3 15,25-6 0-15,7-9-1 16,21-7 1-16,15 0-2 16,20-3-1-16,14 6 5 15,8-3 4-15,24-9-10 16,15-13-3-16,-1 1-1 16,25 5 3-16,4 10 5 15,-11 6 6-15,3 10-10 16,8 15-3-16,-29 6-1 0,4 4 1 15,-21 19 2-15,-7 2 3 16,-22 10 0-16,-6 3-1 16,-22 7 1-16,0 8-1 15,-20 4 2-15,-12 4 1 16,-13 11-1-16,-26 10 1 16,-20 6-4-16,-18 4 0 15,10 3-19-15,-20-10-7 16,-19-10-24-16,-13-8-7 15,-11-7-21-15,-14-9-7 16,-11-10-3 0</inkml:trace>
  <inkml:trace contextRef="#ctx0" brushRef="#br0" timeOffset="9802.211">9857 5168 208 0,'7'-18'77'0,"-7"8"-60"0,3 1 10 0,-3-1 4 15,-3 4 1-15,-4 0 3 16,-4 3-8-16,-3 3-2 15,0 0-14-15,-4 0 2 0,-3 3 3 16,-4 6-6-16,-3 10-1 16,0 3-5-16,0 6-1 15,3 7-1-15,0 2-2 0,4-2 3 16,3 2 0-16,8-5 3 16,10-1 1-1,7-6 1-15,11-6 0 0,10 3-2 16,18-10-1-16,7-2 1 15,3-4 1-15,0-6-3 16,-3-6-3-16,-3-7 6 16,-11-9 3-16,-8 0-5 15,-10-6-1-15,-10-3 0 16,-11-4 2-16,-7-2-5 16,-11 5-1-16,-13-2 0 15,-8-1 0-15,-7 7-18 16,7 3-8-16,4 16-22 15,7 2-7-15,10 17-97 16</inkml:trace>
  <inkml:trace contextRef="#ctx0" brushRef="#br0" timeOffset="10507.142">5708 8210 228 0,'-32'19'85'0,"25"-13"-66"0,0 10 5 0,4-13 1 15,-1 3-7-15,1 3-1 16,3 1 6-16,0 5 5 15,0 7-15-15,3 10 6 0,4 18 2 16,0 13-5-16,7-1-1 16,7 7-3-16,8-6 2 15,17-3-1-15,13-1 2 16,23 4-4-16,6-10 1 16,28-15-1-16,25-7 3 0,11-18-3 15,24-13-1 1,8-16-4-16,10-12-1 0,-7 0-1 15,7-16 0-15,-4-10-2 16,-24-15 1-16,-11-6-4 16,-17 6 0-16,-29 3-1 15,-27 16-2-15,-30 3-30 16,-23 6-13-16,-19 7-18 16,-13 9-5-16,-11 6-79 15</inkml:trace>
  <inkml:trace contextRef="#ctx0" brushRef="#br0" timeOffset="11004.879">6682 8294 260 0,'-4'0'96'0,"4"4"-75"0,4-4 12 15,-4 0 2-15,3 0-8 16,4 0-1-16,4 0-8 15,-1-4-3-15,8-2-9 16,10 0-4-16,8 6 1 0,6-3-4 16,4-4 0-16,0 7 1 0,-4 0 2 15,-7 7-6-15,-3-7 1 16,-7 3-48-16,-8-3-18 16,-13 6-64-1</inkml:trace>
  <inkml:trace contextRef="#ctx0" brushRef="#br0" timeOffset="11259.304">6911 8282 264 0,'14'-10'101'0,"-3"10"-78"0,-1 7 6 0,-3-4-2 0,-3 3-6 15,-4 7 2-15,0 2-9 16,-4 4-1-16,-3 6-7 16,0 3-4-16,0 7 1 0,0-1-2 15,0 1 2-15,0-4-13 16,7 4-3-16,-4-10-27 16,4-3-12-16,0-6-76 15</inkml:trace>
  <inkml:trace contextRef="#ctx0" brushRef="#br0" timeOffset="11455.187">6763 8683 288 0,'42'-6'107'0,"0"-3"-83"0,29-1 4 0,-36 1-4 16,8 6-14-16,-1-4-3 15,-3 7-9-15,-8 0-1 16,-2 7 1-16,-8-4-54 0,-7 3-22 16,0-6-38-1</inkml:trace>
  <inkml:trace contextRef="#ctx0" brushRef="#br0" timeOffset="12100.401">5285 8003 208 0,'-29'31'79'0,"19"-9"-61"0,-8 22 15 0,11-25 1 16,-3 18-2-16,-1 4 1 16,0 6-3-16,1 16-1 15,6 18-16-15,4 7 3 0,11 3 4 16,3 19-7-16,7 12-2 16,11-3-2-16,17 7 1 15,25 5 4-15,15-11 1 0,20-14-2 16,36-12 0-16,17-25-7 15,39-3-4-15,28-25 1 16,15-16 2-16,41-22-2 16,26-12-2-16,10-32 2 15,14-34 0 1,25-1 1-16,21-21 0 0,21-19-5 16,-7-9 1-16,-17-1 0 15,-8-18 0-15,-14-3 0 16,-49 12 0-16,-21-12-18 15,-43 9-8-15,-52 18-4 16,-36 20-2-16,-28 25 7 16,-32 15 2-16,-24 20-24 15,-29 8-9-15,-17 4-75 16</inkml:trace>
  <inkml:trace contextRef="#ctx0" brushRef="#br0" timeOffset="12564.465">10382 7721 280 0,'14'-51'107'0,"0"36"-83"0,1 5 8 16,-12 14-2-16,1 11-7 15,-4 10 0-15,-4 7-3 16,-6 5-1-16,-8 10-10 15,-10 16-1-15,-4 6 2 0,-3-3-2 16,-1 3 3-16,5-6 0 16,6-10 1-16,4-6-4 15,10-3 0-15,11-7-5 16,14-2 0-16,18-10-1 16,17-13-2-16,8-2 3 15,10-13 2-15,11-7-2 0,3-5 0 16,-7 5-21-16,-14-2-10 15,-14 2-68-15,-18 4-29 16,-14 6-18 0</inkml:trace>
  <inkml:trace contextRef="#ctx0" brushRef="#br0" timeOffset="13766.018">1690 11606 208 0,'0'-69'77'0,"0"15"-60"0,3-15-5 0,1 41-4 16,-1-3-7-16,1-4 2 16,3-2 2-16,4-4 2 15,-1-6-3-15,1-7 13 0,6-2 8 16,-6 6 4-16,-4 6 3 15,-3 6 2-15,-8 16 2 16,-10 10-12-16,-11 21-1 16,-7 23-10-16,-3 15 0 0,-4 12-4 15,-6 23 0 1,6 18-1-16,-11 10 0 16,1 34 0-16,0 22 0 0,-8 22-4 15,15 16-1-15,3 6-1 16,14 0 1-16,22-22 0 15,24-3 1-15,14-28-5 16,8-28 1-16,20-29 2 16,15-25 1-16,10-12-1 15,0-32-2-15,-10-18 1 16,3-32-1-16,3-28 6 16,-9-3 4-16,-8-10-3 0,-22-9 1 15,-16-9-3-15,-26 3 0 16,-20 9-1-16,-15 9 2 15,-11 20-5-15,-20 9-1 16,-8 18-2-16,-13 29-2 16,10 19 0-16,14 15 3 15,3 0-5-15,15 1 0 16,17-4-37-16,11-6-14 16,11-19-31-16,20-16-10 15,18-9-40 1</inkml:trace>
  <inkml:trace contextRef="#ctx0" brushRef="#br0" timeOffset="14095.033">2494 11483 292 0,'11'-41'110'0,"-1"32"-86"0,-6 6 7 16,-1 6-2-16,-3 10-12 15,-3 15-2-15,-4 9-2 16,-7 10-1-16,0 10-6 16,-1 18-2-16,1 13 0 0,4 3 0 15,3 0 2-15,7-3-5 16,10-1-3-16,11-8-2 0,15-10 0 15,10-13 5-15,10-15 1 16,4-3 0-16,-11-16-2 16,4-10-28-16,-3-12-14 15,3-19-104 1</inkml:trace>
  <inkml:trace contextRef="#ctx0" brushRef="#br0" timeOffset="14379.985">3246 11185 308 0,'-36'-25'115'0,"26"28"-89"0,-4 4 3 0,7-1-2 16,-1 10-7-16,-6 6 0 0,0 25 3 15,-3 18 0-15,3 11-12 16,-1 11-2-16,-2 33-2 0,-8 14-6 15,4 30 0-15,-7 11-1 16,7 4 2-16,3 12-1 16,4-22 2-16,7-18-7 15,3-23-1-15,8-12-34 16,3-18-13-16,3-26-67 16,8-25-68-1,3-19 59-15</inkml:trace>
  <inkml:trace contextRef="#ctx0" brushRef="#br0" timeOffset="14981.419">3552 13054 280 0,'-21'19'104'0,"11"-19"-81"0,-8 0 16 0,15-3 3 0,-4-3-10 15,-1-4 1-15,1-9-7 16,0-3-4-16,4-12-12 15,-1-10 2-15,4-3 2 0,4 0 1 16,3-3 4-16,3-7-7 16,8-9-2-16,10-15-3 15,-3 6-2-15,7 9-3 16,3 9-2-16,-3 10 3 16,-8 13 0-16,1 9-1 15,-4 12-2-15,-3 13 1 16,-4 13 1-16,4 18-1 0,-8 10-1 15,1 3 1-15,-4-3 1 16,4-7-3-16,3-3-2 16,3-12 2-16,4 0 0 15,15-13 1-15,3-12 2 16,6 3-1-16,5-3 2 16,-8 6-2-16,-3 9-1 15,0 7 5-15,-15 12 1 16,-2 13-2-16,-8 9-3 15,0 3 0-15,-4 0-1 16,1-9-7-16,3-9-3 16,-3-16-38-16,-1-10-17 15,1-18-76 1,6-4-79-16,1-6 75 16</inkml:trace>
  <inkml:trace contextRef="#ctx0" brushRef="#br0" timeOffset="15580.612">4336 10991 256 0,'-7'0'96'0,"10"-3"-75"0,1-3 8 0,-1 2-3 15,1-2-8 1,-1-3 2-16,1 6 2 0,-1-4 3 16,1-2-13-16,3 0 0 0,0-1 1 15,0 1-3-15,11-1 2 16,-1 1-3-16,4-1 2 15,11 4-4-15,7 3 1 16,3 6-1-16,-3 10 3 16,-4 9 1-16,4 6 1 15,-14 10-2-15,-4 5 1 16,-7 1-2-16,-7 0 2 16,-10 3-6-16,-8 3-1 15,-7 7-2-15,-6 6 1 0,-4-1-2 16,-8-5-1-16,5-4 1 15,-1-3 1-15,7-3-1 16,0-9-1-16,11-1-2 16,7-8 1-16,7-7 1 15,7-4 2-15,7-2 3 16,11-3 2-16,0-4-1 16,10 0-1-16,4-2-1 15,3-1 0-15,-3-3-2 16,10 0-2-16,8-3 3 15,3-3 0-15,3 0-28 0,-10 3-10 16,0 0-36-16,-14 3-13 16,-4 0-83-1</inkml:trace>
  <inkml:trace contextRef="#ctx0" brushRef="#br0" timeOffset="16528.177">5479 12314 280 0,'-25'-3'104'0,"21"0"-81"0,1 0 7 0,3 3-1 16,0 0-7-16,7-3-1 15,7-1-3-15,7 1 1 16,11 0-10-16,0 3 1 0,7 0 1 16,3 0-4-16,0 0 1 15,8-3-5-15,6-3 0 16,-7 6-1-16,4-3-2 16,0-4-13-16,-7 7-4 15,4-9-33-15,-15 6-13 0,4-3-79 16</inkml:trace>
  <inkml:trace contextRef="#ctx0" brushRef="#br0" timeOffset="18164.471">6636 11587 176 0,'-18'-7'68'0,"11"-2"-52"0,-7-4 12 0,7 4 5 16,-4-3 1-16,-3-1 4 15,0 0-6-15,0 4-2 0,3 0-16 16,-6-1 9-16,3 1 4 0,0-4-1 16,3-2-1-16,7-4-9 15,11-6-3-15,15-4-5 16,13-5 0-16,0 6-1 16,11 0 1-16,14 2 0 15,11 8 2-15,3 8-1 16,-7 13 2-16,-7 7 3 15,-11 15 1-15,-7 6 0 16,-17 10 1-16,-7 6-4 16,-11 3 0-16,-11-3-5 15,-10 0 1-15,-7-3-5 0,-7-3-2 16,-4 0 0-16,0-4-1 16,1-5 0-16,9 5 0 15,-2-9-3-15,10-2 2 16,6-4-4-16,8-1-1 15,11 8 0-15,10-1 4 16,11 0 1-16,7 3 1 16,3 4 0-16,0 3 2 15,1 2-1-15,6 1-1 16,4 9 1-16,0 7-1 16,0 2 0-16,-7-2 0 15,-11-4 2-15,-3-6 3 16,-25-6 2-16,-11-4 1 0,-27-2-4 15,-5-4-1 1,-6 1-1-16,-7-10 1 0,-15-4-4 16,-3 1 0-16,0-3 1 15,7-7 0-15,7-6-11 16,7-6-3-16,11-3-33 16,10-6-12-16,11-7-9 15,11-6-3-15,17-10-14 16,21-15-6-16,11-10-26 15</inkml:trace>
  <inkml:trace contextRef="#ctx0" brushRef="#br0" timeOffset="18778.455">7715 11452 232 0,'-10'-19'88'0,"10"10"-69"0,-4-1 13 0,4 4 0 16,0 0-8-16,0-1-2 15,0 1-1-15,4-6-1 0,3 2-11 16,3-9 6-16,11 4 2 0,15-7-3 16,6 0 0-1,11 0-2-15,3-3 0 0,1 6-2 16,3 10 1-16,3-1-6 16,1 16-1-16,-1 4 2 15,-6 9 1-15,-11-7 3 16,-8 48 1-16,-9 2-1 15,-15 1-1-15,-14-6-3 16,-14 8-1-16,-15 4-3 16,-9 16 1-16,-1 0-2 15,-3 3-1-15,-4-10 1 16,0 3 1-16,-4 14-3 16,5-1-2-16,6-10 2 15,11-12 0-15,6-12-2 0,15-13 0 16,11-9-1-16,10-4 3 15,11-12 4-15,6-9 3 16,12-4 0-16,10-3 1 16,10-3-4-16,8 4 0 15,-11-4-3-15,-4 3-3 16,-3-3-7-16,-7-3-2 16,0-3-31-16,0-3-14 15,-1-7-21-15,5-2-9 16,-8-7-48-1</inkml:trace>
  <inkml:trace contextRef="#ctx0" brushRef="#br0" timeOffset="19454.267">9010 12521 344 0,'-4'-6'129'0,"4"-4"-100"0,-3-5 11 0,3-1-2 16,0-9-12-16,0-10-3 15,0-2-7-15,0-4-2 16,3-3-8-16,4-3-2 0,1-12 0 16,2-7 0-16,4-6 0 15,4 6 0-15,0 3 0 16,3 3-5-16,3 13 1 15,1 10 0-15,3 5 0 16,-3 11 0-16,-4 11 0 16,0 10 2-16,-3 10 1 15,-4 8-1-15,-3 14-2 16,-4 12-2-16,-4 6 1 0,1 3 1 16,-4-9 2-16,3-3-3 15,1-7 0-15,3-2 1 16,7-7 0-16,4-10-3 15,6 1 2-15,5-13 1 16,2-3 0-16,1-3 0 16,-4-6 0-16,0-1 0 15,-3 4 2-15,-4 6-3 16,-3 6 0-16,-4 7 1 16,-3 12 2-16,-8 0-1 0,1 3 2 15,-4 3-2-15,0 1-1 16,3-4-4-16,1-6 0 15,-1-3-29-15,4-7-11 16,0-2-37-16,8-7-13 16,2 0-50-1</inkml:trace>
  <inkml:trace contextRef="#ctx0" brushRef="#br0" timeOffset="19889.534">10283 11797 328 0,'-14'3'123'0,"14"-3"-95"0,4 0 0 0,3 0-4 16,7 0-5-16,7 0 1 15,11 0-7-15,7 3-3 16,0 0-5-16,6 0-4 0,12 0 2 16,10 1-2-16,3-1 2 15,-2 0-9-15,-5 0-1 16,-3-3-34-16,-4-3-15 16,1-3-31-16,-1-4-11 15,-6 1-13 1</inkml:trace>
  <inkml:trace contextRef="#ctx0" brushRef="#br0" timeOffset="20552.587">11017 11013 280 0,'-10'-10'107'0,"13"10"-83"0,-6 0 8 15,3 0 1-15,0 0-6 16,0 0 2-16,7-6-1 16,3-9 0-16,8-4-15 15,14 0 1-15,14-6 2 0,10 3 3 0,11 6 3 16,-3 10-6-16,-1 9 1 15,4 10-6-15,-3 12 1 16,-8 3-5-16,-10 10 1 16,-14-4-3-1,-11-3 0-15,-11 1-1 0,-10-4 2 16,-3 6-3-16,-4-8-2 16,0-5-3-16,0 1 1 15,0-9 1-15,0 6 0 16,3-10 0-16,1 7 0 15,3-4 0-15,0 7 0 16,7 6-3-16,3 7 2 16,8 5 1-16,10 7 2 0,7 3-3 15,1 0 0-15,2 0 1 16,-2 3 0-16,-5 7 0 16,-2 2 0-16,-8 7 0 15,-4 0 2-15,-10-9-1 16,-3-4 2-16,-8 0-2 15,-6-9 2-15,-8-6 0 16,-10 6 3-16,-11-7-3 16,-10-2 0-16,-4-7 1 15,4 0 2-15,3-9-3 16,-4-10-2-16,4-5-3 16,1-8 1-16,2-2-12 15,11-3-7-15,8-1-27 0,13-2-10 16,11-7-14-1,14 0-6-15,11-6-84 16</inkml:trace>
  <inkml:trace contextRef="#ctx0" brushRef="#br0" timeOffset="20748.126">12298 11098 260 0,'-28'-19'99'0,"21"19"-77"0,0-3 11 15,7 3 0-15</inkml:trace>
  <inkml:trace contextRef="#ctx0" brushRef="#br0" timeOffset="21152.884">12266 11072 499 0,'14'-6'42'0,"0"0"-21"16,4-3-6-16,3-1-4 0,0-2 0 16,4-1 3-16,0 0-5 15,6 1-1-15,15-1-2 16,4 4 1-16,6 3-2 16,1 6 0-16,-5 9-1 15,-2 10 0-15,-8 9 0 16,-7 13 2-16,-6 6 3 15,-12 16 2-15,-10 9-1 0,-7 9-1 16,-14-2-3-16,-10-7 1 16,-15-3-6-1,-11 6-1-15,1 0 2 0,0 1 3 16,6-7-2-16,8-4 0 16,3-8-3-16,4-4-1 15,7-6-1-15,7-3-2 16,7-9 3-16,10-1 0 15,11-12 5-15,18-9 5 16,25-7-5-16,10-3 0 16,3-3 0-16,4 0 0 15,7 0-5-15,0 0-1 16,-3 3-21-16,-14 0-8 0,-11 0-28 16,-8 0-13-16,-6-3-21 15,-4-3-7-15,-3 3-30 16</inkml:trace>
  <inkml:trace contextRef="#ctx0" brushRef="#br0" timeOffset="21916.613">13420 12129 312 0,'-11'6'115'0,"11"-12"-89"0,0-3 16 15,0-1 4-15,0-5-14 16,0-7-3-16,0-3-6 16,0-4-3-16,0-5-10 15,0 3-2-15,0-7-1 0,4 0-3 16,3-2-1-16,3-4-3 16,4-7-1-16,8 1 1 15,6-16 0-15,4 1 0 16,-1 5 2-16,1 13-1 0,-7 9 2 15,-4 10 0-15,-7 6 3 16,-3 19-1-16,-8 12 0 16,-3 13-1-1,-3 10 0-15,-1 2-5 0,1 4 1 16,3-4-2-16,3 1 0 16,4-4 2-16,7-3 0 15,7-2 0-15,8-5 0 16,-1-2 0-16,4-3 2 15,-1 0-1-15,-2-1-1 16,-5 4 1-16,-3 12 1 16,-6 10 1-16,-8 6 1 15,-4-3-2-15,-3-3 1 16,0-10-2-16,4-2-1 0,-1-11-15 16,8-5-5-16,6-10-30 15,8-9-12-15,7-7-39 16,7-12-13-16,-4-3-15 31</inkml:trace>
  <inkml:trace contextRef="#ctx0" brushRef="#br0" timeOffset="22458.267">14386 11455 228 0,'-10'3'85'0,"10"-6"-66"0,0 3 14 15,0 0 2-15,0 0-3 16,0 0 3-16,0 0 3 16,3 0 1-16,8 0-21 15,3 0 5-15,11-3 1 0,13 0-4 16,12 0-1-16,6-1-9 16,1 4-4-16,-1 0-3 15,1 4-3-15,-4-1 1 16,-4 3 1-16,-10 0-10 15,-8-3-2-15,-6 7-19 16,-7-4-9-16,-11-3-27 16,-7 3-8-16,-4-12-70 15</inkml:trace>
  <inkml:trace contextRef="#ctx0" brushRef="#br0" timeOffset="22742.437">14464 11029 316 0,'0'-22'118'0,"7"15"-92"0,7 7 15 0,-3 3 0 16,3 7-8-16,0 12 1 0,0 6-15 15,0 7-4-15,-7 8-9 16,-3 11 0-16,-8 18 1 0,-3 0-3 15,-3 3-1-15,-5-6-1 16,1-3-2 0,0-6-2-16,4 5-1 0,6-5-16 15,11-10-5-15,7-9-28 16,11-16-9-16,3-6-96 16</inkml:trace>
  <inkml:trace contextRef="#ctx0" brushRef="#br0" timeOffset="23072.263">15286 10659 328 0,'0'-4'123'0,"0"8"-95"0,3 2 11 0,-3 0-1 16,0 10-10-16,0 9-2 15,0 16-8-15,-3 18-1 16,-4 13-10-16,0 4-4 0,-4 2-2 16,-3 16 1-16,0 3 1 15,0-6-4-15,3-9 1 0,1-13-18 16,3-7-5-16,3-8-29 15,1-14-11-15,3-2-75 16,0-13-51 0,3-6 84-16</inkml:trace>
  <inkml:trace contextRef="#ctx0" brushRef="#br0" timeOffset="23194.48">15702 10950 248 0,'35'-103'93'0,"-17"74"-72"0,3-8 5 16,-10 21-1-16,-1-3-1 15,-3 4 3-15</inkml:trace>
  <inkml:trace contextRef="#ctx0" brushRef="#br0" timeOffset="23493.05">15808 10721 521 0,'-7'10'34'0,"-7"9"-8"16,-7 12-9-16,-11 16-4 15,-10 22-3-15,-8 3 1 16,1 3-2-16,-1 19 0 15,8 10-5-15,10-7-1 16,11-9-3-16,11-13-3 16,10 0 2-16,17-15 0 15,15-4-2-15,7-15 2 16,3-13 5-16,4-12 5 16,-4-13 1-16,-3-9 4 15,-7-7-3-15,-7-6 1 0,-11-2-1 16,-11-8 1-16,-10-2-4 15,-18-7-3 1,-24-2-2-16,-14 5-3 16,-4 10-13-16,-4 3-4 0,-3 13-18 15,-4 9-7-15,4 6-38 16,7-3-14-16,7 6-58 16</inkml:trace>
  <inkml:trace contextRef="#ctx0" brushRef="#br0" timeOffset="24197.878">6449 13393 276 0,'10'-3'104'0,"15"-7"-81"0,21-9 7 15,-25 13-1-15,11-3-9 16,7-1 0-16,14 1 4 0,17 3 2 16,18 6-13-16,4 0 1 0,24 0 2 15,22 6-2-15,14-3 0 16,35-3-2-16,10-3 2 15,33-10-5-15,27-5-1 16,11-4 0-16,32-7 0 16,21-8-2-16,-3-1-1 15,-4 0-3-15,14-2 1 16,-32-1-2-16,-3 3 2 16,-25 4-4-16,-11-1-2 15,-27 1 2-15,-4 6 2 16,-22 3 0-16,-20-4-1 0,-8 4-8 15,-17 3-5-15,-25 7-37 16,-32 5-18 0,-21 7-103-16</inkml:trace>
  <inkml:trace contextRef="#ctx0" brushRef="#br0" timeOffset="25055.698">7945 14224 252 0,'24'-57'96'0,"-13"42"-75"0,-1-4 3 15,-10 12-2-15,-3-2-3 16,-8 6 3-16,-6 6 1 0,-12 6 3 16,-6 4-14-16,-4 9 6 0,-3 16 3 15,0 12-5-15,-4 9 1 16,-4 13-10-16,-6 16-2 15,-4 31-3-15,4 4-2 16,3 24 1-16,14 13 1 16,7-16 1-16,22-3 1 15,24-9 0-15,28-22 2 16,7-26-1-16,11-21 0 16,21-22-1-16,15-22 0 15,-1-26-2-15,-7-15-2 16,-3-12 5-16,-4-10 1 15,-14-9 0-15,-14-7-1 0,-21-6 3 16,-22 10 5 0,-17 3-5-16,-10 6 0 15,-19 9-4-15,-13 10-1 0,-15 18-3 16,-3 29-1-16,4 12-1 16,3 13 0-16,7 3 0 15,11-3-2-15,10-6-28 16,11-10-14-16,14-3-34 15,10-12-14-15,18-16-54 16</inkml:trace>
  <inkml:trace contextRef="#ctx0" brushRef="#br0" timeOffset="25385.927">8622 14148 324 0,'0'0'121'0,"0"10"-95"0,0 15 0 0,0 0-7 16,-4 13-8-16,-3 15 1 15,-7 6 0-15,-3 4 0 16,-1 6-6-16,0 6 3 0,4 4 3 15,7-10-8-15,7-3-2 16,11-16 0-16,6 0 1 0,8-16-4 16,7-5-1-16,14-7-2 15,10-13 0-15,-3 0-22 16,-4-9-10-16,-6-9-85 16,-8-13-71-1,-14-3 67-15</inkml:trace>
  <inkml:trace contextRef="#ctx0" brushRef="#br0" timeOffset="25655.417">9028 14133 300 0,'-4'-13'112'0,"8"10"-87"0,-1 3 13 0,1 0 1 16,-1 9-6-16,1 7 3 15,-1 12-7-15,-3 23-1 16,0 14-15-16,-3 11-3 0,-4 15-3 16,0 25-6-16,-4 0 0 15,-3 3-1-15,0 19 2 16,0-10-6-16,3-15-1 16,8-19-38-16,6-15-16 15,4-14-69 1,4-11-73-16,-1-17 65 15</inkml:trace>
  <inkml:trace contextRef="#ctx0" brushRef="#br0" timeOffset="26195.187">9345 15475 332 0,'-32'0'123'0,"25"0"-95"0,-7-10 7 16,11 10-1-16,-4-9-13 15,3-7 0-15,1-9-3 0,6-12-2 16,4-11-8-16,7 5 4 0,7-4 1 15,8-4 0-15,2-2 0 16,1-7-3 0,0 1 1-16,-4 6-4 0,0 9-2 15,-7 12-2-15,-3 14 0 16,-4 18-2-16,-3 15 2 16,-1 7-2-16,-3 3 2 15,-3 7-2-15,0-4 2 16,-1 3-4-16,4-6 0 15,0-3-1-15,4-6 0 16,6-7 2-16,8-6 0 16,7-3 2-16,7 0 1 0,-1 0-1 15,1 7 1-15,-3-4-2 16,-5 16-1-16,-6 9 3 16,-4 6 0-16,0 1-1 15,-7 2-2-15,1-5-17 16,-5-10-6-16,1-7-42 15,-1-5-18-15,1-10-51 16,3-13-65 0,4 1 65-16</inkml:trace>
  <inkml:trace contextRef="#ctx0" brushRef="#br0" timeOffset="26765.816">10534 14681 300 0,'-14'10'112'0,"14"-10"-87"0,3 0 11 0,1 0-2 16,3 0-6-16,4 0 3 15,6-6-4 1,11 6-2-16,15-4-13 16,-12 1-3-16,29 3 1 0,0 3-8 0,-3-3-1 15,3 0-1-15,0 0 0 16,0 0-16-16,-4 0-4 16,-6 0-32-16,-12 0-12 15,-2 0-56 1</inkml:trace>
  <inkml:trace contextRef="#ctx0" brushRef="#br0" timeOffset="27080.208">10732 14167 340 0,'10'-22'126'0,"4"16"-98"0,4-3 12 16,-8 5 0-16,1 4-11 15,0 10-2-15,-1 12-7 16,-6 22 0-16,-4 25-11 16,-4-3 1-16,-3 12 1 0,0 13-6 15,0 9-1-15,0-6-2 16,3-9-2-16,1-13-8 15,3 0-5-15,7-19-22 0,7-2-10 16,4-20-25-16,3-15-11 16,4-7-66-1</inkml:trace>
  <inkml:trace contextRef="#ctx0" brushRef="#br0" timeOffset="27395.434">11702 13932 332 0,'-11'-41'126'0,"11"35"-98"0,-3 3-8 16,-1 19 45-1,0 9-32-15,1 9-9 16,-1-6-8-16,-3 41-11 16,0 22-1-16,0 0 0 0,0-3-2 15,0-3-2-15,0 6 1 16,0-4 1-16,4 1-8 16,3-16-3-16,0-12-42 15,7-13-16-15,7-13 183 16,3-21 88-16</inkml:trace>
  <inkml:trace contextRef="#ctx0" brushRef="#br0" timeOffset="27940.01">12488 14192 272 0,'-14'-9'101'0,"11"-1"-78"0,-1 1 9 0,4 3 0 15,0-4-7-15,4-2 3 16,-1-4-5-16,1 0 0 0,3-2-12 16,-4-11 4-16,1-2 5 0,-1-10 0 15,-3-3 0-15,-3 1-2 16,-4 2-1-16,-4 6-3 15,-6 10-1 1,-12 10-3-16,-6 11-1 0,-11 23-5 16,-7 22-3-16,-3 9 0 15,-1 10 1-15,5 18-3 16,2 29 0-16,4-1 1 16,11 1 0-16,14 9-3 15,14-9 2-15,14-7-1 16,18-15 0-16,27-13 2 15,23-10 0-15,2-11 0 0,1-17 0 16,3-15 2-16,-4-7 3 16,-6-12 2-16,-18-12 1 15,-21-7 2-15,-25-9 1 16,-25-4-3-16,-14-5-3 16,-24-10-5-16,-32 12 0 15,-8 7-13-15,5 9-7 16,-4 10-16-16,3 3-5 15,11 12-20-15,10 0-9 16,18 0-97 0</inkml:trace>
  <inkml:trace contextRef="#ctx0" brushRef="#br0" timeOffset="29046.447">6114 14989 296 0,'-4'-7'110'0,"4"7"-86"0,0-9 11 16,0 9 1-16,0 0-9 15,0 0-1-15,7 0-1 16,4 0 1-16,10 0-14 15,-7 9 9-15,4-2 2 0,6 2 0 16,8 4-2-16,14-1-3 16,3 1-1-16,11-1-7 15,4-2-4-15,-4-1-3 0,0-3 0 16,-4-3-2-16,-6 1-1 16,-12-4-6-16,-9-4-4 15,-5 1-47-15,-13-3-22 16,-4-3-84-1,0-4-61-15,0-3 91 16</inkml:trace>
  <inkml:trace contextRef="#ctx0" brushRef="#br0" timeOffset="30849.298">3831 14170 220 0,'11'-31'85'0,"-8"9"-66"0,1 0 19 16,-4 10 3-16,0-4-6 15,-4 3 2-15,-3-5-6 16,-3-1-1-16,-4 0-17 0,-4 0 3 16,-3 0 2-16,-15 10-6 0,-2 9 1 15,-5 9-4-15,-13 7 2 16,10 6-6-16,4 12-1 15,-8 10 0-15,8 32 2 16,-11 11-3-16,4 7-2 16,-1 35-3-16,-3 12 1 15,11 13 1-15,17 21 2 16,11-18-3-16,18-13 0 16,20-3-1-16,12-21 0 15,10-23 0-15,14-16 0 16,21-27 2-16,0-20 0 15,0-25 2-15,-3-24 1 16,-11-13 7-16,-4-13 4 16,-14-6-5-16,-13-3-1 0,-15-7-2 15,-14-2 1-15,-11 5-2 16,-10 4 2-16,-10 9-4 16,-12 10-2-16,-20 15-3 15,-4 23 1-15,4 18-1 16,3 12-2-16,10 7 3 15,1 0 0-15,14-6-6 16,10 2-3-16,11-11-30 16,11-14-13-16,17-12-22 15,14-12-6-15,18-19-60 16</inkml:trace>
  <inkml:trace contextRef="#ctx0" brushRef="#br0" timeOffset="31179.792">4177 14139 256 0,'21'-35'96'0,"-7"17"-75"0,4 8 14 0,-11 10 3 16,0 7-5-16,-4 5 1 15,1 10-11-15,-8 22-1 16,-3 16-13-16,-3 5-1 0,-1 4 2 0,1 0-6 16,-1 13 0-16,4 9-4 15,7-7-1-15,11-11-1 16,6-14 0-16,4-9 0 16,8-6 0-16,-5-12 2 15,8-11 2-15,3-8-17 16,4-13-6-16,-4 0-50 15,1-22-21-15,-5-9-38 16</inkml:trace>
  <inkml:trace contextRef="#ctx0" brushRef="#br0" timeOffset="31420.97">4759 14039 308 0,'-7'-7'115'0,"7"7"-89"0,-7 10 10 0,3-4-2 16,-3 10-8-16,0 6 2 16,0 28-7-16,-3 16-1 15,3 9-11-15,-1 6-3 0,-2 20-2 16,-1 18-2-16,4 3 1 16,-3 4-4-16,3 12 0 15,0-13-19-15,7-12-9 16,3-19-34-16,1-16-14 15,3-9-66 1</inkml:trace>
  <inkml:trace contextRef="#ctx0" brushRef="#br0" timeOffset="31975.769">5136 15368 348 0,'-24'16'129'0,"13"-13"-100"0,-6-3 9 0,9-3-3 16,-2-3-11-1,-1-4-2-15,1-9-8 16,3-9-1-16,0-6-8 0,3-4 4 0,8-6 3 16,6 3-2-16,1-9 2 15,13-13-1-15,1-9 1 16,3 3-6-16,1 7-2 16,-8 15-4-16,0 9-1 15,-3 7 3-15,-4 18 3 16,-4 13-2-16,1 13 0 15,-4 21-1-15,4 4-2 16,-4 2 1-16,0 4 1 16,0-9-3-16,-4-4 0 15,4-6-1-15,4-3 0 0,6-6 0 16,5-4 0-16,2-2 2 16,8-4 0-16,-11 0 2 15,4 7 1-15,-4 3 1 16,0 18 2-16,-3 16-3 15,0 10 0-15,-11-4-3 16,-4-6-1-16,4-12-32 16,4 0-13-16,3-19-34 15,4-16-13-15,-1-28-71 16</inkml:trace>
  <inkml:trace contextRef="#ctx0" brushRef="#br0" timeOffset="32530.841">5644 13662 284 0,'0'-9'107'0,"4"6"-83"0,-4 0 13 0,0 3-1 15,0 0-8-15,0 0 0 0,0 0-9 16,0 0-1-16,0-3-11 16,0 3 0-16,0 0 0 0,7-4-1 15,4-2 1-15,-1 0-2 16,8 3 0-16,3 0 1 15,0 3 1-15,4 6 3 16,0 3 1-16,-11 7-1 16,0 12 1-16,-7 13-2 15,-7 6 0-15,-4 0-5 16,-3 3-1-16,-3-6 1 16,-1-3 0-16,4 0-2 15,-4-4-2-15,-3 1 1 0,4-1 1 16,-1 7-3-16,1 0 0 15,3-3-1 1,7-3-2-16,3-10 0 0,4 0 3 16,7-9 4-16,7-7 6 15,8-2-3-15,9-7-1 16,5 0-5-16,3 0 0 16,-4 0-5-16,-7 1-1 15,1-4-50-15,-12-4-20 16,1-5-105-1</inkml:trace>
  <inkml:trace contextRef="#ctx0" brushRef="#br0" timeOffset="35216.891">2487 13515 244 0,'0'-41'90'0,"0"13"-70"0,-3-10 8 0,3 23-2 16,0-1-1-16,0 0 13 15,-7 45-9 1,-1 18-16-16,1 22 6 0,0 37 1 16,0 20-2-16,0 30 2 15,0 17-9-15,0 21-2 16,4 13-3-16,-4 0-1 15,-1 0 1-15,5-22 1 16,-1-9 3-16,4-20 1 16,4-21-3-16,7-22-3 15,3-25-2-15,10-19 0 16,15-16 0-16,18-12 1 0,3-13 0 16,7-6 0-16,10-6 0 15,22-7 0 1,14-6-2-16,7 7 1 0,28-4-2 15,7 3-1-15,11-5 1 16,21 5 1-16,3 0-1 16,22 4-1-16,-7-7 1 15,21 4-1-15,-4-4 0 16,21 6 2-16,-10-2-1 16,3 2 2-16,-3-2-2 15,7 5-1-15,-7-2 1 16,7 6 1-16,-4 0 1 15,57-1 1-15,-11-14 2 16,-7-11 3-16,11-15-4 0,-14-3-1 16,14-3 0-16,-15-3 0 15,4 2-2-15,-21 11 1 16,-3 2-4-16,-22 7 0 16,4 9 3-16,-18 6 3 15,11-3 0-15,-14-3 2 16,20-9-4-16,-9-4 0 15,27-15-3-15,-21-19-1 16,8-10-1-16,-18 7-2 16,-18 3 3-16,-7 19 2 15,-25 12 0-15,-24 10 2 0,-11 9-4 16,-4 7 0-16,-17 8 1 16,-14 7 0-16,-14-6 0 15,-8 0 2-15,1-3-1 16,3-7-1-16,0-3 1 15,-3-6 1-15,-4-3-1 16,-7 0-1-16,-7 3 1 16,3 0 1-16,1 0-1 15,-1 0 2-15,-6-6-2 16,-4-7-1-16,-11-12 1 16,-3-9-1-16,-8-4 0 15,-6-6 2-15,-7-3-1 16,-4-6 2-16,-7-7-2 15,-3-15-1-15,-4-13 1 16,-4 0 1-16,-7-24-1 0,-3-33-1 16,-7-11 1-16,-7-39-1 15,-14 4 0-15,-11-10 0 16,0 16 0-16,0 32 0 16,0 18 0-16,-4 6 0 15,-3 13-3-15,-3 19 2 16,-8 16-4-16,8 12 1 15,6 9 0-15,5 4-1 16,2 8-1-16,4 1 1 16,0-3 3-16,-3 0 1 15,-4 3-2-15,0 0 0 16,-3 16-3-16,-4 2 1 0,3 11-2 16,-6-1 2-16,-11 9 3 15,-11 10 1-15,-3 10 3 16,7-1 1-1,3 1-1-15,1 2-2 0,-12 1-2 16,1-1-1-16,0 4 4 16,7 0 1-16,7-1-3 15,-7 4 1-15,-8 0-2 16,-6 0-2-16,11-4 7 16,2-2 3-16,5 0-3 15,-8-1 0-15,-3-3-3 16,0 1-1-16,7-1 1 15,-1 1 0-15,-2-1 0 16,-11 4 2-16,-4-4-1 16,3 0-1-16,8-2 1 0,-3 2-1 15,-12-3 0-15,1 1 2 16,7-1-3-16,3 0 0 16,-7 0-1-16,-10 4 0 15,-4-1 2 1,11 1 2-16,-4-1-3 0,-11 7 0 15,1-4 1-15,14 1 2 16,6-7 1-16,-6-3 1 16,0-3-5-16,0 0 1 15,10 3-2-15,7-3 0 16,-3-3 2-16,-11 3 0 16,0 0 0-16,11 0 0 0,4 0 0 15,2-3 0-15,-6 0 0 16,-4 0 0-16,4 3 0 15,11-3 2-15,3 0-3 16,-1-4 0-16,-6 4-1 16,-3 0-2-16,-1 3 5 15,7 0 1-15,4 0 0 16,11-3-2-16,-8-6-2 16,1 5 1-16,-1-2 1 15,4-3 2-15,4 9-1 16,6-10-1-16,4 10-2 15,4 0-1-15,-11 0 2 16,0 7 2-16,-11-4-2 16,1 6 0-16,3 1 1 0,7-1 2 15,3-3-3-15,1-3 0 16,-8 0-4-16,1 1 1 16,-15-4 6-16,11 3 6 15,4 0-6-15,3-3-1 16,0 0-3-16,-7 0 0 15,-4 0 2-15,-6 3 2 16,6 0-1-16,1 3-1 16,6-2 1-16,-7-1-1 15,1-3 0-15,-8 0 0 16,1 0-3-16,10 0 2 0,-4-3 1 16,11-1 2-16,-10-2-1 15,6 0-1 1,-10 0-2-16,0 2 1 15,3 4 1-15,8 0 2 0,-1 0-1 16,1 0-1-16,-4 0 1 16,-4 4-1-16,4-1-3 15,-7 0 2-15,18 3 1 16,-4-3 2-16,10 0-1 16,-6-3-1-16,-1 0 1 15,-2-3-1-15,-9 3-3 16,5 0 2-16,-1 3 3 15,8 4 1-15,0 2-4 16,-4 1-1-16,-4 5 3 16,-6 4 1-16,-1 3-3 15,4 3-1-15,7 0-2 0,7 0 3 16,4-3 0-16,3-6 1 16,-4-4 2-16,5-5 1 15,6-7-1-15,-7-7-2 16,7-2-4-16,4 0-2 15,3-1-19-15,-7 7-9 16,8-3-15-16,-8 6-5 16,3 6-39-16,-2-3-18 15,-8 3-21 1</inkml:trace>
  <inkml:trace contextRef="#ctx0" brushRef="#br0" timeOffset="36614.06">18658 5679 288 0,'0'-43'110'0,"4"27"-86"0,-1 0 22 0,-3 10 4 0,0 6-18 15,-3 3-4-15,-4 6-3 16,-4 13-1-16,-10 16-13 16,-7 12 0-16,-11 7 2 0,-7 27 2 15,-3 29 3-15,3 6-6 16,4 29 1-16,10 5-6 15,7-2-2-15,18 12-2 16,18-19-3-16,17-18 1 16,11-20-1-16,3-9-22 15,-3-12-10-15,-4-16-53 16,-7-19-20-16,-3-22-57 16</inkml:trace>
  <inkml:trace contextRef="#ctx0" brushRef="#br0" timeOffset="37198.68">18683 6106 288 0,'-3'-32'107'0,"13"23"-83"0,8-10 8 0,-4 10 1 16,14-4-1-16,22-2 5 0,10-4-7 15,7 0-1-15,17-3-16 16,19 0 3-16,-1 6 2 0,-10 13-2 16,-15 6 3-16,-17 7 1 15,-18 15 0-15,-17 9-3 16,-18 10 2-16,-17 6-8 15,-22 7-2-15,-14-7-5 16,-3-3-3-16,3-6 0 16,3-7 1-16,8-5-1 15,3-4 2-15,11-3-4 16,7-4-2-16,11 1-3 0,10-3 1 16,17 0 1-16,15 2 2 15,11 11 1-15,2 5 1 16,-2 4 0-16,-4 6 2 15,-11 0-1-15,-10-1 2 16,-11-2 0-16,-14-3 3 16,-14-1 3-16,-15 1 5 15,-13 0-8-15,-11 2-1 16,0 1-3-16,0-3-2 16,-3-7 1-16,3-3 1 15,4-9-3-15,3-9-2 16,10-1-31-16,8-9-13 15,11 0-9-15,10-9-4 16,14-1-26-16,10 1-10 16,8-4-53-16</inkml:trace>
  <inkml:trace contextRef="#ctx0" brushRef="#br0" timeOffset="37679.752">19629 6940 300 0,'3'0'112'0,"1"-3"-87"0,3-4 22 16,-4 1 5-16,1 0-6 16,3 0 0-16,-4-4-3 0,1-2 0 15,-1-4-24 1,1-3-2-16,3-3-2 0,4-6-6 15,6-10-3-15,8-9-1 0,7 0-1 16,10-6-2-16,4 9 1 16,0 3-2-16,-4 7-1 15,0 3-2-15,-6 12 1 16,-1 9 1-16,-7 7 0 16,-3 6 0-16,-4 7 2 15,-7 18-1-15,0 6-1 16,-3 7 1-16,-1 0 1 15,4 0-3-15,4-7 0 16,3-6-1-16,8 1 0 16,6-7 0-16,4 0-2 15,-1-4 5-15,-2 1 1 0,-5 0 0 16,-2 0 1-16,-8 0-2 16,-4 6 2-16,-2-3-4 15,-8-4 0-15,0-2-15 16,-4-3-4-16,1-4-47 15,3-6-22-15,7-3-101 16</inkml:trace>
  <inkml:trace contextRef="#ctx0" brushRef="#br0" timeOffset="38175.862">21389 6278 300 0,'18'-59'112'0,"-4"12"-87"0,3-19 13 15,-6 34-1-15,-1 4-5 16,1 0 1-16,0 0-1 15,-4 6 0 1,-4 12-11-16,-3 23-3 0,-3 12-4 16,-1 25-1-16,-3 13-7 15,-3 6-2-15,-1 0-2 16,-3 9 1-16,0 16-2 16,0-6 2-16,3-9-26 0,4-7-10 15,0-19-29 1,0-3-14-16,0-15-36 15,0-13-17-15,-4-7 16 16</inkml:trace>
  <inkml:trace contextRef="#ctx0" brushRef="#br0" timeOffset="38370.278">20987 6432 324 0,'7'0'121'0,"7"6"-95"0,14-3 0 0,-7-3-5 15,18 0-9-15,25 0 1 16,10 0-5-16,3 0-3 16,1-9-2-16,3 6-3 0,-3 0 1 0,-4 0-10 15,-11-4-2-15,-6 1-34 16,-8-3-15-16,-3-7-75 31</inkml:trace>
  <inkml:trace contextRef="#ctx0" brushRef="#br0" timeOffset="38669.896">22059 5842 316 0,'-21'0'121'0,"14"10"-95"0,-7 12 11 16,10-7 0-16,-3 4-12 16,0 3 0-16,7 3 1 15,4 4 3-15,10-4-15 16,11-3 5-16,17-7 4 0,14-5-1 0,4-1-1 15,-3 7-7-15,-11 3-4 16,-11 9-1-16,-10 6-1 16,-15 4-2-16,-10 9 1 15,-14 0-4-15,-11 3 0 16,-3 16-1-16,0 0-2 16,7 0-4-16,7-7-2 15,10-5-37-15,8-11-16 16,10-5-25-16,7-7-9 15,4-9-72 1</inkml:trace>
  <inkml:trace contextRef="#ctx0" brushRef="#br0" timeOffset="39030.799">22920 5705 268 0,'-11'-51'101'0,"8"33"-78"0,-1-8 11 16,8 17-1-16,-1 0 4 15,1 2 4-15,3 10-2 16,4 13-1-16,-1 22-21 15,4 15 12-15,0 10 5 0,4 21-7 0,3 23-1 16,4 0-11-16,0 6-4 16,-4 12-9-16,-4 0-1 15,-6-15 1-15,-8-6 1 16,-3-17-4-16,-7 1 1 16,0-19-42-16,4-12-17 15,3-13-27-15,0-13-10 16</inkml:trace>
  <inkml:trace contextRef="#ctx0" brushRef="#br0" timeOffset="39496.159">24691 5482 276 0,'-4'-16'104'0,"8"10"-81"0,3-7 18 0,-7 10 4 15,0-3-13-15,-7 6-3 16,-11 6-9-16,-13 10-2 16,-12 22-10-16,-6 27 1 0,-8 17 2 15,-17 15-2-15,-7 35 2 16,4 3-6-16,10 3-3 15,14 9-1-15,17-9-1 16,19-22 0-16,20-6 0 16,22-7-5-16,14-12-1 15,7-16-28-15,3-15-10 0,7-26-71 16,11-18-30 0,-3-16 25-16</inkml:trace>
  <inkml:trace contextRef="#ctx0" brushRef="#br0" timeOffset="40067.511">24800 5974 304 0,'-24'-19'115'0,"20"19"-89"0,1-6 10 0,3 6-2 16,3-9-6-16,8 9 3 15,6-10-8-15,8 7-2 16,17-6-12-16,29-4 3 0,14 1 4 16,6 2-2-16,15 7 2 15,7 6-3-15,-14 7 0 16,-15 5-5-16,-20-2 0 15,-18 6 1-15,-25 6 2 16,-32 0-1-16,-24 6 1 16,-14 1-6-16,-4-1-3 15,-4 0-1-15,-3-3-1 16,4-2-3-16,7-4 0 0,10 3 2 16,14 0 0-1,11 0-4-15,14 0-1 16,11 0 3-16,6 9 3 0,8 1 1 15,0 6-1-15,-4 3 1 16,0 3-1-16,-7-4 2 16,-7-2 1-16,-10 3 5 15,-12-9 3-15,-13-4-6 16,-14-3-3-16,-15-3-1 16,-3-3-1-16,4-6 0 15,3-4 0-15,7-8-3 16,11 2 2-16,7-3-39 15,10-6-18-15,11-3-25 16,7-1-10-16,18-8-70 16</inkml:trace>
  <inkml:trace contextRef="#ctx0" brushRef="#br0" timeOffset="40561.726">25622 6764 352 0,'-10'3'132'0,"10"-6"-103"0,-4-3 18 0,1 0 1 16,-1-4-11-16,1-5-2 15,3-4-13-15,7-9-4 0,7-4-10 16,7-5-5-16,7 2 0 0,0 1 0 15,4 2 3-15,0-2-3 16,0-1-2-16,-1 4 0 16,1 3-1-16,0 6-3 15,-4 3 2-15,-3 3-1 16,-4 13-2-16,-3 3 3 16,-4 3 2-16,-7 13 0 15,0 0 2-15,0-1-4 16,3 4 0-16,5 0 1 15,2 0 0-15,8 0 0 16,3-7 0-16,4 7 2 0,0-6 1 16,-4-1-6-16,-3 1 0 15,-4-1 3-15,-7 7 4 16,-4 6-1-16,-6 3-2 16,-4 7-3-16,0-4 1 15,0-6-1-15,0 3 0 16,3-6-9-16,8-6-3 15,3-10-59-15,4-3-27 16,14-12-76 0</inkml:trace>
  <inkml:trace contextRef="#ctx0" brushRef="#br0" timeOffset="40924.146">27312 5824 368 0,'-7'-19'137'0,"7"19"-106"0,0 0-9 16,0 9 29 0,0 10-18-16,0 9-5 0,-4 13-5 15,1 12-13-15,-4 16-6 0,-4 7-3 16,-3-4 1-16,-3 6 1 16,-1-3-4-1,4 10-1-15,0-7-39 0,0-9-17 16,3-15-53-16,0-14-19 15,-3-21-7 1</inkml:trace>
  <inkml:trace contextRef="#ctx0" brushRef="#br0" timeOffset="41132.283">26744 6263 340 0,'-3'18'129'0,"13"-5"-100"0,18 6-4 15,-6-16-10-15,27 6-7 16,21 1 0-16,8-1 0 16,3 4 0-16,4-7-4 15,0 0-3-15,-8-3 2 16,-13-3-31-16,-11 0-11 0,-8-3-46 16,-6-6-19-16,-7-7-11 15</inkml:trace>
  <inkml:trace contextRef="#ctx0" brushRef="#br0" timeOffset="41478.128">27799 5811 316 0,'-25'-6'121'0,"22"15"-95"0,-4 1 14 0,7-1-3 16,0 0-5-16,3 4 3 15,4 0-4-15,7 2-1 16,18-5-17-16,17-1 3 0,11-3 2 16,7 1 1-16,0-4 1 15,15 0-9-15,2 3-4 16,-3 4-4-16,-10 2-3 16,-11 7 1-16,-14 9-1 15,-11 13 0-15,-10 6 2 16,-11 12-1-16,-11-2 2 15,-6-4-2-15,-8 1-1 0,-3 2 1 16,-3 4-1-16,-5-4-27 16,1 0-11-16,4-9-36 15,-1-9-16-15,4-13-87 16</inkml:trace>
  <inkml:trace contextRef="#ctx0" brushRef="#br0" timeOffset="41777.217">28928 5532 300 0,'74'-63'112'0,"-39"57"-87"0,4 0 20 15,-21 6 1-15,-1 6-2 0,1 13 1 16,0 19-12-16,-1 24-3 15,-3 13-17-15,-3 13-1 0,-8 22 1 16,-3 12-5-16,-7-6 0 16,0 7-4-16,-3 2-3 15,-1-6 0-15,-3-15 1 16,0-13-12-16,0-19-6 16,0-10-40-16,-4-8-16 15,-3-10-20-15,-4-10-6 16,-7-3-37-16</inkml:trace>
  <inkml:trace contextRef="#ctx0" brushRef="#br0" timeOffset="42483.465">18549 5745 292 0,'-7'-37'110'0,"11"15"-86"0,-1-7 9 16,1 17-3-16,3-4-10 15,0 1-1-15,3-1-7 16,8 0 0-16,7-3-7 15,10 1 4-15,21-1 3 0,25-6 3 16,8-7 3-16,34-8-1 16,25-4-1-16,25-13-4 15,25-2 0-15,38-4-3 16,18 7 2-16,32-1-6 16,35 7-3-16,25 3-1 15,13 6 1-15,1 10-1 0,4 12-1 16,3 13-2-16,-11 15 1 15,-35 10 1-15,-7 9 2 16,-50 19-1-16,-27 19-1 16,-40 6 1-16,-49 0 1 15,-45-9-67-15,-40-7-31 16,-27 1-79 0</inkml:trace>
  <inkml:trace contextRef="#ctx0" brushRef="#br0" timeOffset="43399.627">18196 8815 244 0,'14'-25'93'16,"4"9"-72"-16,10-12 18 0,-10 12 5 0,14-9-8 15,3-12 2-15,0-1-5 16,-3 7 0-16,-11-1-18 16,-10 4 2-16,-11 3 3 0,-11 6-2 15,-10 10-1-15,-11 2-3 16,-3 11 1-16,-4 5-4 15,-3 13-1-15,-11 12-6 16,-11 13-1-16,-10 4-3 16,0 8-1-16,4 20 3 15,6 15 1-15,8-3-4 16,13-7 1-16,15-2 2 0,14-4 1 16,14-6-1-1,14-9-2-15,18-16 5 16,17-13 1-16,15-24 0 0,3-13 1 15,3-22 0-15,8-7 1 16,10-18-4-16,-3-22-3 16,-8-10 0-16,-13 4 1 15,-11-3 1-15,-14 5 3 16,-11 1 3-16,-7 16 5 16,-10 15 1-16,-4 19 3 15,-11 21-10-15,-6 17-4 16,-12 12-1-16,-2 22 0 15,-8 35-1-15,0 12 1 16,0 9-2-16,4 26 2 0,7-1-2 16,3-9-1-16,4 7-2 15,4-1 1-15,6-18-21 16,4-16-8 0,4-10-20-16,3-18-9 0,7-16-28 15,7-13-10-15,4-12-74 16</inkml:trace>
  <inkml:trace contextRef="#ctx0" brushRef="#br0" timeOffset="43955.074">18718 10082 368 0,'11'-25'140'0,"-4"6"-109"0,4-16 11 0,-4 16-3 16,0-6-5-16,3-3 2 15,-3 6-8-15,0-3-5 16,4-3-13-16,3-3-2 0,4 2 2 15,6-5-4-15,8-13-1 16,3-7-2-16,4 1 0 0,4 6-4 16,-5 3 0-16,-2 7 1 15,-5 8 0-15,-2 7 0 16,-8 10 0-16,-7 6 0 16,-3 15 2-16,-8 16 1 15,-3 7 1-15,-3 2-5 16,-1-3 1-16,0 1 0 15,4-7 0-15,4 3-3 16,7-9 2-16,10-7 3 16,11-9 3-16,13 4-2 15,8-14 0-15,0 7 1 16,-7-3 0-16,-11 3-2 16,-6 3-2-16,-15 16 3 15,-11 0 2-15,-10 9-2 16,-7-3 0-16,0 1-10 0,3-1-5 15,8-7-41-15,10-5-17 16,7-13-33-16,7-3-13 16,7-13-41-1</inkml:trace>
  <inkml:trace contextRef="#ctx0" brushRef="#br0" timeOffset="44480.36">19664 8351 320 0,'3'-10'121'0,"8"4"-95"0,3 0 14 16,-3 0-1-16,6-1-6 15,12 1 1-15,9 0-8 16,12-4-4-16,3-2-12 16,0 12-2-16,-1 0 2 0,8 6 3 15,-3 7 2-15,-4 6 0 16,-11 12 1-16,-10 16-4 16,-14 16-2-16,-15-1-2 15,-10-2 2-15,-14-4-5 0,-4 1-1 16,-7-4 0-16,-6-3 0 15,-5 0-5-15,-3 1 1 16,1-8 0-16,9-5 2 16,8-3-6-16,10-7 1 15,11 3-1-15,14-6 2 16,11 0 1-16,7-3 3 16,6-3 1-16,8-6 1 15,7-4-2-15,4 4-2 16,-1-7 3-16,-3 0 0 15,-7 0-4-15,-8 1 1 16,-2-1-27-16,-8 0-9 16,0 0-26-16,-3 1-9 15,-1-4-26-15,1 0-11 16,-1-3-33-16</inkml:trace>
  <inkml:trace contextRef="#ctx0" brushRef="#br0" timeOffset="45500.627">19773 5805 244 0,'-10'9'90'0,"13"-9"-70"0,4 0 13 0,0 0 1 16,7 0 0-16,8-9 4 15,6-1-8-15,4-8-1 16,3-7-16-16,4-4 1 0,3-5 0 16,11-4-3-16,10 1 1 15,11-4-5-15,4 3-2 16,0 1-2-16,10-7-3 16,21-10 1-16,8 4-1 0,-4-9-3 15,24-1 2-15,11 7 1 16,15-4 0-16,31 4 0 15,24 0 2-15,15-7-3 16,39-6 0-16,24 0 3 16,4 7 1-16,21 12-4 15,18 12-1-15,-4 7 3 16,-4 22 1-16,15 15 2 16,-4 19 0-16,-24 13-2 15,6 3-2-15,-31 3 1 16,-18 3 1-16,-35-9-3 15,-3 12-2-15,-40 1 2 0,-28 12 2 16,-17-1 0-16,-11-2-1 16,-17-3 3-16,-22-7 0 15,-24-6-30-15,-22-6-12 16,-21 12-125 0,-28-9-64-16,-14-10 113 15</inkml:trace>
  <inkml:trace contextRef="#ctx0" brushRef="#br0" timeOffset="46747.241">21431 8831 312 0,'0'-38'115'0,"4"19"-89"0,-1 7 14 16,1 5 3-16,-1 1-13 0,-3 6 0 15,0 0-8-15,4 6-4 16,-1 13-10-16,-3 9-1 0,0 19 3 15,0 22-6-15,0 4 0 16,0-5-2-16,0 1 1 16,0 4-2-16,0 2 2 15,-3 6-29-15,-4-9-11 16,-4-9-57-16,-6-13-22 16,-8-12-26-16</inkml:trace>
  <inkml:trace contextRef="#ctx0" brushRef="#br0" timeOffset="46943.537">20969 9292 352 0,'50'-22'132'0,"-8"6"-103"0,46-3-1 16,-42 7-7-16,28-7-13 15,11 0 0-15,10 0-6 16,7 3-4-16,-7 4 1 15,-13 2-33-15,-12 4-12 0,-6 3-32 16,-4 0-11-16,-7-3-26 16</inkml:trace>
  <inkml:trace contextRef="#ctx0" brushRef="#br0" timeOffset="47438.299">22116 8608 296 0,'14'-44'110'0,"7"28"-86"0,11-2 13 0,-15 8 2 16,8 1-6-16,3-1 1 16,4 4-2-16,7 3 0 15,0 6-17-15,3 3 6 0,7 13 3 16,11 13-1-16,11 8 0 0,-8 7-10 15,-3 3-3-15,-10 10-4 16,-11 12-1-16,-11 13-1 16,-11-7 2-16,-13-9-1 15,-15-6 0-15,-13-4-1 16,-15-2 2-16,-7-4-3 16,0 1 0-16,4-14-3 15,3-8-1-15,11-4 1 16,0-9 2-16,10-4-3 15,7-2-2-15,4-1-3 16,7-2 1-16,7-1 3 16,4-2 3-16,10-4 0 0,21-3 2 15,8 0-2-15,3-3-1 16,0 3 1 0,-4 0 1-16,-3 3-19 0,-4-3-6 15,4 0-10-15,3 0-5 16,4 0-15-16,4-10-4 15,-4-2-15-15,0-4-6 16,-4-3-61 0</inkml:trace>
  <inkml:trace contextRef="#ctx0" brushRef="#br0" timeOffset="47812.432">23460 8388 324 0,'-4'-21'123'0,"4"17"-95"0,4 1 7 16,-4 3-4-16,3 7 5 16,-3 5 5-16,4 23-3 15,-1 15 2-15,1 9-22 0,-4 13-4 0,0 1 0 16,-4 21-6-16,1 3-2 16,-1 0-3-16,1-9-3 15,-1-7-8-15,4-2-3 16,0-7-27-16,4-9-11 15,3-10-14-15,0-16-4 16,10-5-93 0</inkml:trace>
  <inkml:trace contextRef="#ctx0" brushRef="#br0" timeOffset="48595.089">23985 9332 376 0,'-3'-9'143'0,"6"-1"-112"0,1-8 10 0,-1 5-3 16,1-6-15-16,3-6-1 15,4-6-9-15,3-7 0 16,7-6-8-16,7 0-3 0,7 4 1 0,4 2-2 15,4 7-1-15,-5 6 1 16,-2 3 1-16,-5 6-1 16,-2 3 2-16,-8 4-4 15,-4 3-2 1,-3 6 4-16,-3 0 1 0,-4 9 0 16,0 1 1-16,-3-1-2 15,-1 0-1-15,4 7-2 16,0-3-1-16,4-1 2 15,3 1 2-15,11-4 0 16,6-3-1-16,8 1 1 16,0 2 1-16,0 0-1 15,-4 4-1-15,-7 3 3 16,-3 2 2-16,-4 4 0 16,-3 0 2-16,-4 0-6 0,0 0-1 15,-3 0 0-15,-1-3 2 16,1 0-1-16,-1 0-1 15,1-7-2-15,-4 1 1 16,0-4-32-16,0 1-13 16,0-4-28-16,0 3-11 15,11-9-75 1</inkml:trace>
  <inkml:trace contextRef="#ctx0" brushRef="#br0" timeOffset="49329.191">22585 6990 236 0,'-7'-12'90'0,"7"5"-70"0,-4 7 10 0,4 0 2 16,0 0-5-16,0 0 4 0,7-3-2 16,0 3 2-16,0 0-17 15,-3 3 10-15,-1 13 3 0,-3 6-8 16,-3 12-3-16,3-5-5 15,0 21 0-15,11 0-2 16,17-3 2-16,25 0 0 16,14-3 1-16,31-6 0 15,33-4 2-15,17-15-1 16,36-7 0-16,6-12-3 16,22-6 1-16,-4-3-6 15,11-7-1-15,-22-9-2 0,1 6 1 16,-18-3-15-16,-32 0-5 15,-32 3-35-15,-24 4-16 16,-18 5-14-16,-21 7-2 16,-7-3-64-1</inkml:trace>
  <inkml:trace contextRef="#ctx0" brushRef="#br0" timeOffset="50051.385">23432 6896 260 0,'0'-3'96'0,"3"0"-75"0,8 0 3 15,-4-1-2-15,0-2-8 16,7 3 0-16,3 0-4 16,8-3-1-16,3 6-5 15,8-3-3-15,-1-4 0 0,0 7-1 0,-3-3 2 16,-4 3-34-16,-7 0-16 15,-7 0-74 1</inkml:trace>
  <inkml:trace contextRef="#ctx0" brushRef="#br0" timeOffset="50306.112">23587 6883 260 0,'3'0'96'0,"1"0"-75"0,-1 4 12 0,1-1 2 0,-1 0-8 15,1 3-1-15,-1 4-14 16,-3-1-5-16,0 3-5 16,0 4-2-16,-3 0 3 0,-4 3-4 15,0 3-2-15,0-4-25 16,-4 1-11-16,4 0-29 15,0-3-12-15,4-4-23 16</inkml:trace>
  <inkml:trace contextRef="#ctx0" brushRef="#br0" timeOffset="50486.2">23407 7188 272 0,'10'-4'104'0,"8"-2"-81"0,14-3-4 0,-4-1-6 16,18-2-6-16,14-1 1 16,0 4-4-16,-4 6-1 15,-6 3-1-15,-8 3-48 0,0-3-21 16,-6 6-46 0</inkml:trace>
  <inkml:trace contextRef="#ctx0" brushRef="#br0" timeOffset="51536.174">22035 7147 244 0,'3'-25'90'0,"1"18"-70"0,3 7 10 0,-4 0 2 15,4 10-16-15,-3 12-3 16,-1 3-6-16,1 6 0 15,3 4-4-15,0-1 5 0,0 4 2 16,4 0 1-16,6 15 3 16,8-3 2-16,14 0-1 15,10 7-5-15,8-7-2 16,6-3 0-16,22-3 0 16,17 0-4-16,11-4-1 0,28-5 5 15,14-4 3-15,25-3 0 16,21-3 3-16,32-9-3 15,3-3-1-15,36-7-6 16,7-6-3-16,-1-6 0 16,26-4 1-16,10-9-1 15,-4-6-1-15,22-12 1 16,17-20-1-16,-7-18 2 16,-17 3 1-16,-15 9-12 15,-49 13-4-15,-49 6-58 16,-36 3-23-16,-42-2-60 15</inkml:trace>
  <inkml:trace contextRef="#ctx0" brushRef="#br0" timeOffset="53487.499">26395 7125 200 0,'7'-28'74'0,"7"9"-58"16,7 0 14-16,-10 10 1 15,3-1 4-15,-4 4 5 0,1 6-1 16,-7 6-2-16,-8 13-20 16,-3 9 1-16,-7 7 0 0,-4 2-8 15,1 1-3-15,-5-4-4 16,1 4 0-16,0-7-2 15,0 1-1-15,7-7 1 16,10 6-1-16,11-12 4 16,22-6 2-16,16-4-2 0,19 0-1 15,-4-2-14 1,-7-1-8-16,-11 0-142 16</inkml:trace>
  <inkml:trace contextRef="#ctx0" brushRef="#br0" timeOffset="54120.12">19166 4394 280 0,'0'-25'104'0,"4"25"-81"0,-1 0 12 0,-3 9 0 15,0 7-10-15,0 6 0 16,-3 6-12-16,-1 10-3 0,-3 9-6 15,0 6 2-15,0 3 0 0,0 1-5 16,0-4 0-16,4-3 1 16,-1-6 1-1,1-3-8-15,-1-7-4 0,1-2-53 16,-1-10-23-16,4-10-52 16</inkml:trace>
  <inkml:trace contextRef="#ctx0" brushRef="#br0" timeOffset="54329.823">19248 4315 308 0,'7'-6'115'0,"14"6"-89"0,25-3 1 0,-18 3-6 15,14-9-10-15,11-1 1 16,4-5-7-16,13-4-3 15,8 0-1-15,-8 6-1 0,-13 4 0 16,-18 6-49-16,-29 6-19 16,-20 13-63-1</inkml:trace>
  <inkml:trace contextRef="#ctx0" brushRef="#br0" timeOffset="54482.351">19159 4667 272 0,'11'18'101'0,"17"-21"-78"0,39-12-2 0,-32 5-8 0,25 1-9 16,4-1-1-16,-1-5-39 15,1 2-17-15,-4 7-58 16,-11 3-22-16</inkml:trace>
  <inkml:trace contextRef="#ctx0" brushRef="#br0" timeOffset="57091.326">25347 4290 200 0,'7'-9'77'0,"-3"0"-60"0,-4 9 8 15,0 0 2 1,0-10-5-16,0 10-1 0,0-9-5 16,0-1-2-16,-4 7-8 15,1-3 3-15,-1 3 3 0,-3 0-2 16,0 3 0-16,-4 0-4 16,-3 3-1-16,-3 9-1 15,-5 7 2-15,-2 6-1 16,-1 0 2-16,4 4-2 0,3-4 2 15,11 3 0 1,11-6 1-16,10-3 2 0,11-1 1 16,3 1-1-16,7-9-1 15,11-4-1-15,7-3 0 16,3-6 0-16,-3-6 0 16,-3-7-2-16,-12-6-1 15,-13-13-1-15,-14-2 2 16,-18-4-5-16,-15-6-3 15,-9 9-6-15,-1 10 0 16,-3 6-14-16,3 13-5 16,4 3-26-16,7 12-9 15,6 6-75 1</inkml:trace>
  <inkml:trace contextRef="#ctx0" brushRef="#br0" timeOffset="59447.783">25456 8906 220 0,'-7'-6'85'0,"4"6"-66"0,-1-10 12 0,4 10 1 15,0 0-6-15,0 0-1 16,0-3-11-16,0 3-4 16,4 3-6-16,3 3 4 0,7 4 4 15,11-1 7-15,17 4 3 16,15-1-3-16,6-2-1 16,22-10-8-16,17 0-4 15,0 3-3-15,-6-3 0 16,-8 0-2-16,-11 3-1 0,-13 0-41 15,-18 0-20-15,-18 0-73 16,-7 7-47 0,-14-1 80-16</inkml:trace>
  <inkml:trace contextRef="#ctx0" brushRef="#br0" timeOffset="59748.922">25926 8561 288 0,'17'-69'110'0,"-6"56"-86"0,-1 4 5 0,-10 9-3 15,4 6-4-15,-4 13 4 16,0 19-8-16,0 12-3 15,0 3-8-15,0 0-3 0,0 10 0 16,0 12-2-16,4 7 1 16,-1-10 0-16,1-3 1 15,-1-12-5-15,4-7-1 16,0-6-50-16,4-10-22 16,6-9-71-1</inkml:trace>
  <inkml:trace contextRef="#ctx0" brushRef="#br0" timeOffset="60183.096">26578 8370 264 0,'14'0'101'0,"8"-3"-78"0,9-1 6 15,-13 1 0-15,10 3-3 16,4-3 2-16,17-3-7 16,18 3 0-16,7 3-12 15,-3 6 6-15,-8 10 2 0,-10 12-1 16,-10 22 3-16,-12 6 1 16,-9 10 0-16,-12-6-5 0,-10 3-1 15,-10-4-6-15,-12 4-3 16,-16 9-2-16,-12-6 0 15,1-10-4-15,3-6-2 16,4-6 2-16,6-6 2 16,8 0-2-16,11-7 0 15,6-6-1-15,11-3-2 16,21-6 3-16,21-4 2 16,18-2 0-16,7-10 2 15,1 0-2-15,2 0-1 16,1 0-13-16,-8-3-6 15,-6-4-45-15,-5 7-21 0,-6-9-80 16</inkml:trace>
  <inkml:trace contextRef="#ctx0" brushRef="#br0" timeOffset="60602.988">27951 8304 312 0,'0'-25'118'0,"7"9"-92"0,3 7 13 0,-3 6 0 16,0 3-10-16,0 3-2 16,0 12-2-16,-3 10-1 15,-4 13-13-15,-4 18-7 0,-3 17 0 16,-3-1-3-16,-4-3 2 15,-4-3 0-15,0 3 1 0,4 3-5 16,4 0 1 0,6-3-24-16,4-13-12 15,7-9-61-15,7-12-24 0,0-13-20 16</inkml:trace>
  <inkml:trace contextRef="#ctx0" brushRef="#br0" timeOffset="61115.565">28173 9141 308 0,'3'-13'115'0,"8"4"-89"0,-4-7 14 0,0 7 3 15,-3-7-9-15,3-3 1 16,0-6-12-16,-4 3-1 15,4-3-13 1,0-3-1-16,4 3 2 0,3-3-2 0,4 0 3 16,6-7-4-16,8 4 1 15,7-7-5-15,3 10 0 16,1 0-1-16,-5 6 1 16,-2 3-2-16,-8 10-1 15,-3 9 3-15,-8 6 0 16,-3 6 1-16,-7 7 0 15,-3 0-2-15,-4 3 1 16,0-3-4-16,0 6 0 0,0-6 1 16,3-1 0-16,8 1 4 15,3-3 5-15,7-7-1 16,15 1 3-16,9-10-6 16,8 6-1-16,-3-3 0 15,-4 3 0-15,-18 4 0 16,-11 2 0-16,-13 10-2 15,-11 3 1-15,-4 1-2 16,4-1-1-16,4-7-26 16,6 7-10-16,11-9-20 15,11-3-7-15,7-4-63 16,3-9-26-16,4-3 17 16</inkml:trace>
  <inkml:trace contextRef="#ctx0" brushRef="#br0" timeOffset="61700.064">29496 8755 288 0,'-11'0'110'0,"18"0"-86"0,11 0 20 0,-4 0 2 15,11 0-11-15,10-3-1 16,21 3-13-16,22 0-5 16,3 0-9-16,-3 3-3 0,-1 4 0 15,-3-4-2-15,-7 6-2 16,-3-3-10-16,-15-2-6 15,-13 2-30-15,-12-3-12 16,-10-3-17-16,-10 0-5 0,-8 0-37 31</inkml:trace>
  <inkml:trace contextRef="#ctx0" brushRef="#br0" timeOffset="61969.047">29933 8407 300 0,'25'-19'112'0,"-15"16"-87"0,5-3 11 16,-8 6 0-16,0 6-9 16,-4-3-1-16,-3 16-12 0,-3 10-4 15,-8 14-6 1,-7 8-1-16,-6 2 1 0,-4 0-2 0,-1 0-2 15,1 4 1-15,3 6-1 16,4-1-5-16,7 1-1 16,7-10-48-16,4-6-21 15,13-15-72 1</inkml:trace>
  <inkml:trace contextRef="#ctx0" brushRef="#br0" timeOffset="62270.564">30600 8398 284 0,'7'-3'107'0,"-3"6"-83"0,-1 6 15 16,-3 1 1-16,-3 2-16 15,-5 4-1-15,-2 3-7 16,-1 3 0-16,-3 3-9 15,4 3 0-15,-1 0 3 0,8-3-6 16,3 0-2-16,10-3 1 16,8 7 0-16,6-8-1 15,8-2 1-15,7 0-2 16,0-3-1-16,0-4-17 16,-8-2-6-16,-6-4-44 15,-7-3-19-15,-8-6-52 16</inkml:trace>
  <inkml:trace contextRef="#ctx0" brushRef="#br0" timeOffset="62525.345">31104 8398 312 0,'-7'-13'118'0,"7"7"-92"0,-3 6 8 0,-1-3-3 16,1 6-4-16,-4 3 1 15,-4 7-9-15,-6 21-1 16,-5 17-11-16,-6 5-2 0,-4 4-1 16,-3-4 0-16,-4 4 0 0,4 9-5 15,3 3 1-15,4 0-2 16,7-6 0 0,7-16-31-16,7 0-15 0,3-16-31 15,11-12-11-15,4-6-38 31</inkml:trace>
  <inkml:trace contextRef="#ctx0" brushRef="#br0" timeOffset="63004.649">31627 8580 324 0,'35'-38'121'0,"-14"26"-95"0,7-14 14 0,-17 14-1 16,-4-1-10-16,-7 1 0 15,-7-1-12-15,-11 4-3 16,-7 6-8-16,-6 3 0 0,-8 6 1 16,-10 10-6-16,-8 12 0 15,1 10-1-15,-1 2 0 16,15 1 2-16,14-3 3 15,14-1 0-15,14-5 0 16,10-7 3-16,15-6 3 16,10-7-2-16,7-6 2 15,1-12-4-15,3-3-2 16,3-7-2-16,0-9-3 0,-3-3 9 16,-10 0 4-16,-12 9 2 15,-10 9 4-15,-17 17-9 16,-15 5-1-16,-7 7-7 15,-6 9-2-15,-5 7 0 16,1 5 2-16,-4 11-3 16,-3 14 0-16,3 1-6 15,4-3-3-15,0 0-32 16,6-10-15-16,5-6-23 16,-1-3-11-16,7 0-76 15</inkml:trace>
  <inkml:trace contextRef="#ctx0" brushRef="#br0" timeOffset="64341.634">18683 11809 296 0,'14'-22'110'0,"-3"7"-86"0,6-7 13 0,-6 6 0 15,3 4-11-15,0-4-1 16,0 0 3-16,-7 4 3 16,-7-4-17-16,-10 3 3 0,-11 1 3 15,-8 12-5-15,-9 0 0 16,-15 12-5-16,-18 4-1 16,-3 9-1-16,0 10 2 0,-4 21-3 15,-6 13-2 1,-8 16-7-16,7-1-1 0,8 17 1 15,17 8 3-15,17-11-2 16,26-17 0-16,24-12 1 16,32-16 0-16,17-9 4 15,15-15 5-15,20-17-3 16,15-15 2-16,-3-16-5 16,-1-22 0-16,0-18 1 15,-3-7 0-15,-11-3-2 16,-7-6 1-16,-17-10 4 15,-15-3 6-15,-10 13-1 16,-11 15 1-16,-7 13-1 16,-10 16 2-16,-15 28-7 0,-10 31-4 15,-14 22 0-15,-14 16 2 16,-8 41-2-16,-3 18 0 16,0 26-1-16,-3 18 1 15,3 3-4-15,4 20 0 16,6-20 1-16,8-6 0 15,7 1-9-15,10-26-4 16,8-22-31-16,6-22-11 16,4-19-34-16,7-21-13 15,7-10-81 1</inkml:trace>
  <inkml:trace contextRef="#ctx0" brushRef="#br0" timeOffset="64899.124">18923 13681 364 0,'-35'0'137'0,"24"-3"-106"0,-3-6 13 16,11 2 0-16,-5-2-12 16,5-4 1-16,3-5-12 0,7-11-5 15,11-18-9-15,10-9-3 0,11-7 2 16,3-6-1-16,4 3 0 16,3-6-1-16,8-6 2 15,3 9-3-15,-7 9 0 16,-4 13-1-16,-10 16-2 15,-11 15 5-15,-10 32 1 16,-11 12-2-16,-11 13-1 16,-10 0-1-16,-4 15 1 15,1 4-4-15,3-1-2 16,3-5 2-16,8-14 0 16,10-5 1-16,14-16 0 0,18-22-3 15,10-13 2-15,4-9 1 16,3-3 0-1,4 9 2-15,-3 3 1 0,-8 7-1 16,-10 12-2-16,-11 19 5 16,-14 15 1-16,-10 14-2 15,-8 2-3-15,1-6-9 16,-1-6-3-16,4-4-34 16,4-5-15-16,3-1-24 15,7-9-9-15,4-3-68 16</inkml:trace>
  <inkml:trace contextRef="#ctx0" brushRef="#br0" timeOffset="65437.052">20112 11665 264 0,'10'-31'101'0,"5"12"-78"0,9-12 15 0,-10 15 4 15,4-3-10-15,3 0-1 0,4 4-6 16,0 2-4-16,-1 4-11 15,4-1 0-15,4 10 3 0,4 10-1 16,2-1 3-16,1 10-2 16,3 6 0-16,4 6 1 15,-3 7 4-15,-12 6-4 16,-9 12 2-16,-15 13-3 16,-11-3 0-16,-6 6-3 15,-8-9-1-15,-10-7-5 16,-8-5-3-16,-6-4 0 15,0 3-1-15,3-6 0 16,7-4 2-16,11 1-6 16,7 0-1-16,10-7-1 15,15 4 2-15,10-10 2 0,7-6 3 16,8-3 2-16,-1-3 1 16,0-4-2-16,4 4 1 15,0-7-9-15,0-2-3 16,-4-1-48-16,0-3-22 15,0 0-46-15,1-6-19 16,-8-3 11 0</inkml:trace>
  <inkml:trace contextRef="#ctx0" brushRef="#br0" timeOffset="65814.933">21749 12349 348 0,'7'-76'132'0,"3"58"-103"0,8-1 14 16,-7 12 1-16,-1 4-23 16,1 3-6-16,-4 10-1 0,-4 9 1 15,-3 31-8-15,-3 9 0 16,-8 10 0-16,-3 3-1 0,-7 22-1 16,-4 16-3-16,-3-6 1 15,0-7-9-15,0 9-3 16,-1-2-33-1,8-13-12-15,4-19-37 0,2-28-13 16,5-22-30 0</inkml:trace>
  <inkml:trace contextRef="#ctx0" brushRef="#br0" timeOffset="66009.092">21389 12731 376 0,'49'3'143'0,"-10"-3"-112"0,21-3 3 0,-18 0-5 16,25 0-20-16,11 0-2 0,3 0-5 15,11-1 1-15,3 1-2 16,-3 0-29-16,-14 0-14 0,-15 0-75 16,-7 3-34-16,-10-3 29 15</inkml:trace>
  <inkml:trace contextRef="#ctx0" brushRef="#br0" timeOffset="66323.304">22797 12117 288 0,'7'-19'110'0,"0"9"-86"0,0 1 22 0,-7 6 4 16,0 0-16-16,-7 6-2 15,-4 3-10-15,-10 10-2 16,-4 6-11-16,-7 6-5 0,-3 6-1 16,3 17 4-16,1 8 4 15,6 4 0-15,7-4 1 16,8-2 0-16,10-13 0 16,14 0-2-16,18-7-1 15,13-2-3-15,12-7-1 16,-1-6-1-16,1-6 0 15,3-7-31-15,3-3-14 16,1-3-39-16,-8-3-14 0,-6-6-70 16</inkml:trace>
  <inkml:trace contextRef="#ctx0" brushRef="#br0" timeOffset="66593.488">23477 11982 388 0,'-7'-16'145'0,"7"16"-112"0,-7 9 5 0,4 1-5 16,-1 9-10-16,-6 18 0 16,-4 7-6-16,-4 10 0 15,-7 33-10-15,-7 4-4 0,-6 0-2 16,-5 22 1-1,1 12 1-15,7-15-4 0,3-3-1 16,11-13-37-16,3-6-16 16,8-13-23-16,2-19-9 15,12-15-66 1</inkml:trace>
  <inkml:trace contextRef="#ctx0" brushRef="#br0" timeOffset="67330.803">23894 12148 280 0,'-4'-19'104'0,"11"10"-81"0,4-10 9 0,-1 6-2 15,4-2-1-15,11-7 5 16,14-6-4-16,10-4 0 15,11 4-17-15,0 9 1 0,-3 7 2 16,-1 12-2-16,1 15 2 0,-8 13-5 16,-7 10 1-16,-10 6-3 15,-14 3 2-15,-11 13 0 16,-11 9 3-16,-6 3-5 16,-8-6-1-16,-3-4-2 15,-7-5-1-15,-11-7-3 16,-11 0-2-16,-10 10 1 15,-3 12-1-15,7 0 0 16,3 0 0-16,10-9-3 16,12-1 0-16,9-8-1 15,12-7 0-15,13-10 5 16,18-15 1-16,22-3 6 16,13-9 3-16,4-4-6 0,-3-3-1 15,-8-3-2 1,-7 0-2-16,-3 0-21 15,-4 0-9-15,-3 0-38 0,4-3-16 16,-1-3-36-16,7 2-14 16,0-2 10-1</inkml:trace>
  <inkml:trace contextRef="#ctx0" brushRef="#br0" timeOffset="68455.21">24984 13064 332 0,'-11'-22'123'0,"11"3"-95"0,7-19 11 0,0 13-1 16,4-9-8-16,6-10 2 15,12 6-7-15,6-6-3 16,11-6-12-16,3-13 2 0,4-15 4 15,14-7-4-15,14 13-2 16,4 0-3-16,-4 3 0 16,-10 3-6-16,-11 19-3 15,-11 9 1-15,-14 17 2 0,-10 11 2 16,-11 10 1-16,-10 19-2 16,-8 3 1-16,-3 3-2 15,-4 6 2 1,1 7-4-16,-1 3-2 0,4-4-1 15,4-2 3-15,10-4 2 16,7-6 2-16,4-3 3 16,10-3 3-16,11-3 0 15,13-4 0-15,5 1-5 16,-4 6-3-16,-7-1 2 16,-11 8 0-16,-14 2 1 15,-10 6 0-15,-11 10-2 16,-4 6 1-16,-3 0-4 0,7-3 0 15,7-9-19-15,7-10-9 16,11-9-38-16,0-16-17 16,6-3-106-1</inkml:trace>
  <inkml:trace contextRef="#ctx0" brushRef="#br0" timeOffset="68875.149">27446 12004 280 0,'11'-32'107'0,"3"1"-83"0,14-16 26 16,-14 28 6-16,0-6-8 16,4 13 1-16,-4-4-7 15,0 3-4 1,-7 23-10-16,-7 21-3 0,-10 29-12 15,-8 2-3-15,-7 7-6 16,-3 19-3-16,0 19 0 0,0-7 1 16,3-3-1-16,0 4 2 15,8 2-33-15,2-12-14 16,5-16-38-16,-1-18-13 16</inkml:trace>
  <inkml:trace contextRef="#ctx0" brushRef="#br0" timeOffset="69071.073">26843 12264 344 0,'49'6'129'15,"18"-3"-100"-15,50 7 4 0,-64-10-2 0,28 0-14 16,21 6-2-16,-3 0-11 15,-11-6-2-15,-7 0-2 16,-7 0-40-16,-17-3-18 0,-11 0-96 16</inkml:trace>
  <inkml:trace contextRef="#ctx0" brushRef="#br0" timeOffset="69385.636">28286 11859 304 0,'10'-28'115'0,"-3"22"-89"0,0 3 16 0,-7 3 4 16,0 3-5-16,-7 6 0 16,0 7-14-16,-3 9-4 15,-4 7-13-15,0 2 2 0,-1 4 4 16,5-4-4-16,3 1 1 15,3-1-6-15,8-6 1 16,3 1-5-16,3-1-2 16,8-3 0-16,7-3 1 15,3-3-14-15,-3-7-5 16,-1 4-44-16,-6-4-20 0,-4-5-40 16,0-4-16-16,-3 6 13 15</inkml:trace>
  <inkml:trace contextRef="#ctx0" brushRef="#br0" timeOffset="69641.503">28762 11897 388 0,'-21'-31'145'0,"14"24"-112"0,-4 4 5 15,8 6-2-15,-4 7-15 16,-4 9 0-16,-3 18-10 15,-4 7-4-15,-3 10-4 0,-11 2-3 0,-6 19 1 16,-8 16 1-16,-4 0 1 16,4-6-4-16,4-4-1 15,7 4-28-15,7-4-10 16,6-5-18-16,12-14-6 16,6-15-58-1,18-18-61-15,8-20 61 16</inkml:trace>
  <inkml:trace contextRef="#ctx0" brushRef="#br0" timeOffset="70183.505">29475 12120 332 0,'14'-25'126'0,"0"9"-98"0,0-6 6 16,-7 9-4-16,-3-2-4 15,-4-4 2-15,-8-6-2 16,-13 6-1-16,-10 0-14 16,-12 4-2-16,-6 5 1 0,-1 4-4 15,-6 3-1-15,-11 9-2 16,-7 10 0-16,0 9-2 15,3 9-1-15,11 4 1 0,14 6-1 16,8 0 2 0,16 3 1-16,19 3 1 0,21-3 2 15,20 3 1-15,15-12 1 16,0-13 4-16,0-22 5 16,7-12-3-16,4-10 2 15,-4-6-5-15,-4-4 1 16,-7-5-1-16,-10 6 3 15,-7 0-3-15,-7 6-1 16,-8 9-4-16,-10 10 1 16,-14 9-4-16,-10 13-2 15,-12 19 0-15,-6 24 1 16,3 10-3-16,1 7 0 16,2-1 1-16,5 16 2 0,6 0-6 15,4-12-1-15,3-7-27 16,4-15-11-16,0-10-40 15,0-13-15-15,0-8-98 16</inkml:trace>
  <inkml:trace contextRef="#ctx0" brushRef="#br0" timeOffset="71099.634">29630 11411 376 0,'-32'-44'143'0,"14"16"-112"0,-3 3-8 0,11 9-10 15,-8-3-12-15,-14-3 2 16,-14-6-4-16,-10-6-2 16,-11-4 2-16,-25-6 0 0,-24 3 3 15,-11-2 3-15,-35-4 2 16,-1 9 1-16,-27-3 0 0,-8 0-4 16,-31-3-3-1,-7 4 0-15,-33-10 1 16,-16-4 1-16,-5 1 1 0,-27 0-5 15,-32 9 1-15,-25 0 0 16,-14 6 2-16,-11 13-1 16,-14 6 2-16,-3 7 0 15,-4 9 1-15,-3 6-5 16,7 6 1-16,-1 4-2 16,19 6 0-16,27 6 2 15,4 12 0-15,-10 1 0 16,17 3 2-16,14 6-3 15,-3 3 0-15,0 6 1 16,28 16 0-16,0 10-3 16,17-4 2-16,19 4 1 15,17-10 0-15,14 25 0 0,28 13 0 16,7 0 0-16,21 21 2 16,4 48 8-16,43 12 3 15,38 13-4-15,42 3-3 16,40 16-3-16,31-1-3 15,31 10 1-15,50-15-1 16,29 21 0-16,41-25 2 16,29 13 8-16,53-16 5 15,18-19-3-15,42 7-2 16,45-23 10-16,47-27 4 0,31-4-6 16,28-22 0-1,26-21-9-15,27-26-1 0,32-34-4 16,36-29-3-16,6-27 0 15,1-17-1-15,13-21-5 16,29-4 1-16,-11-21 0 16,-10-38 2-16,-4-9-6 15,-7 9-2-15,-31-29-1 16,-40-8-1-16,-31-4 7 16,-39-53 4-16,-28-19 4 15,-18-25 3-15,-78-34-1 16,-59-7 0-16,-92 16 1 15,-96-13 1-15,-77 38-6 16,-102 3 0-16,-78 35-3 16,-74 28-2-16,-71 3-48 0,-56 22-20 15,-32 22-131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1:32.577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55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09-02T03:02:14.422"/>
    </inkml:context>
  </inkml:definitions>
  <inkml:trace contextRef="#ctx0" brushRef="#br0">9610 3124 200 0,'-11'-3'77'0,"8"-3"-60"0,-1 6 15 0,4 0 4 16,0-4-5-16,0-2-1 16,0 6-8-16,0 0-3 15,0 0-11-15,0 0-3 0,0 0-1 16,0 0 2-16,4 0 3 16,-1 0 5-16,4-3 1 15,7-3-4-15,7-4 1 0,8 1-3 16,9-4 0-16,8 4-3 15,7-10-1-15,0 4-3 16,0-4 1-16,11-3-2 16,3 9 2-16,10-12-2 15,1 0-1-15,-1 0 1 16,1-3-1-16,14-4 2 16,10 1 1-16,4 6-4 15,7-13 1-15,24 10 0 16,1 9 0-16,14-6 0 15,17 3 2-15,0 3-1 16,25-2-1-16,-3 2 1 0,28 0-1 16,-4 0 0-16,32-3 0 15,-11 3-3-15,25 0 2 16,-3 1 1-16,3-1 2 16,10 9-1-16,-17 1-1 15,11 9-2-15,-22 9 1 16,11 7 1-16,-17 6 0 15,-8-3 0-15,-10 9 0 16,14 13 0-16,-18 3 0 16,-28 15-3-16,-32 7 2 15,-32 0 1-15,-17-3 2 16,-18-7 1-16,-13-6 1 16,-12 1-2-16,-10-1-2 15,-11 0 1-15,-6-3 1 16,-8-6-21-16,-7-4-9 0,-10-9-110 15</inkml:trace>
  <inkml:trace contextRef="#ctx0" brushRef="#br0" timeOffset="871.171">8985 3362 200 0,'4'0'74'0,"-1"-6"-58"0,4-3 7 0,0 5-1 0,0-5-6 16,8 0 3-16,-1-1-4 15,7 4-1-15,4-10-8 16,13-3 0-16,19-6 4 0,10 7 3 15,7-4 4-15,11-7-5 16,20 1 1-16,15 0-4 16,7-3 0-16,29-4-5 0,6-2-1 15,25-7-1-15,3 0 1 16,26-16-2-16,-1 10-1 16,28-3-2-16,-3 3 1 15,25 9-1-15,-1-3 0 16,8-6 4-16,21 3 1 15,-15 0-4-15,19-4 1 16,6 11 0-16,-10-4 2 16,21 9 1-16,10 4 1 15,-10 9-2-15,11 3 1 16,17 7-2-16,-10 9 2 16,-8 3-2-16,22 9-1 15,-11 7 1-15,-17 2-1 16,10 11 0-16,-11 5 2 15,-17 7-3-15,3-7 0 0,-20 7 1 16,2 0 2-16,29 9-1 16,-14 7 2-16,-46 5-2 15,-3 1 2-15,-33 0-2 16,-23-10-1-16,-9 3 1 16,-30-12 1-16,-33-3-1 15,-28-6 2-15,-24-7-33 16,-18-6-12-16,-18 0-98 15</inkml:trace>
  <inkml:trace contextRef="#ctx0" brushRef="#br0" timeOffset="1938.794">9327 3412 176 0,'8'-6'66'0,"-1"0"-52"0,3-3 8 0,-3 5 1 16,4-8-5-16,-1 2-1 16,4 1-3-16,4 0 1 15,0-4-8-15,3-3 2 0,0 1 2 16,4-1-2-16,7-3 0 0,10-9-1 15,14 9 0-15,15-12 0 16,6 3 2-16,12-1-1 16,24-8 0-1,10 5-3-15,1-8-1 0,27-7-3 16,4-4-2-16,25-14 1 16,11 8-1-16,13 1 0 15,19-1 0-15,17 10 0 16,3-6 0-16,25-7 0 15,7-2 2-15,11 5-3 16,21 1-2-16,-4-4 4 16,4 13 1-16,21 6 0 15,11 4 1-15,-4 2 0 16,11 1 3-16,24 2-1 16,8 4 0-16,-1 3-3 0,8 3-2 15,-1 7-2-15,11-1 1 16,15 0 1-16,6 13 2 15,7 3-3-15,-3 3-2 16,63 19 6-16,-35-3 3 16,-14 9 1-16,-10 7 3 15,-8-4-5-15,-3 16-1 16,-29 3 2-16,-17 16 1 16,11 0 1-16,-15-3 2 15,-31-7-10-15,-1 0-4 16,-17-5 6-16,-32 11 5 15,-24 1-5-15,-18 3-1 16,-43 0-1-16,-20-7 2 0,-22 1 1 16,-28-13 3-16,-28-3-41 15,-29-3-15-15,-27-1-102 16</inkml:trace>
  <inkml:trace contextRef="#ctx0" brushRef="#br0" timeOffset="3410.756">3457 6777 200 0,'0'-13'77'0,"0"7"-60"0,0-3 10 0,0 5 4 16,0-2-10-16,0-3 0 16,4 6-6-16,6-7-1 0,8-5-8 15,10-10 5-15,7-7 4 0,15-9 2 16,10 10 1-16,-4-7-3 16,18 1-1-16,4-1-6 15,7 10 0-15,-1 0-5 16,-13 9 0-16,-4 6 1 15,-7 7 2-15,-4 6-1 16,-17 6 2-16,-11 7 7 16,-10 9 3-16,-14 12-2 15,-12 20 1-15,-6 15-7 16,-10 9-3-16,-15 0-6 16,-18 29 0-16,-10 9 0 15,0 0 2-15,7 13-1 0,4 5 2 16,10-8-4-16,14-10 0 15,1-3 1-15,13-4 0 16,14-11-3-16,11-14 0 16,22-18 6-16,17-13 5 15,28-21 5-15,0-4 2 16,17-19-8-16,22 1-2 16,0-10-3-16,-3 0-2 15,-1 3 1-15,7 3 1 16,-10 1-3-16,-7 2 0 15,-14 3-34-15,-22 4-17 16,-3 0-15-16,-18 0-7 0,1-4-72 16</inkml:trace>
  <inkml:trace contextRef="#ctx0" brushRef="#br0" timeOffset="3860.162">5570 7388 304 0,'-3'-34'112'0,"3"24"-87"0,0 4 11 0,0 6 0 16,0 0-11-16,0 16-2 15,0 6-7-15,0 28 0 16,0 22-9-16,0 10 0 0,0 15 0 16,-4 28-1-16,1 4-1 0,-4 12-3 15,0 19-2-15,3-16 1 16,1-6-1-16,3 6-14 16,0-18-5-16,0-10-41 15,0-19-18-15,0-13-68 16</inkml:trace>
  <inkml:trace contextRef="#ctx0" brushRef="#br0" timeOffset="4263.328">5440 7902 244 0,'-35'0'90'0,"28"7"-70"0,-8 8 2 0,15-5-4 16,4 2-3-16,10 7 3 16,4 0-6-16,13 6 1 15,8-12-8-15,11-1 6 0,-5-12 2 16,5-12 7-16,6-10 4 16,4-7-8-16,4-2-2 15,3-7 1-15,-4-15 0 16,-10-6-2-16,-14-7 0 15,-14 3-7-15,-22 0-4 16,-24 13 1-16,-25-6 2 16,-10 6-4-16,-15 3-1 0,-13 0 0 15,-15 15 0-15,14 16-3 16,15 10 2 0,6 6-1-16,22 6-2 0,14 1-19 15,6 2-8-15,12 1-4 16,13-4-1-16,22-6-16 15,7-6-4-15,17-7-65 16</inkml:trace>
  <inkml:trace contextRef="#ctx0" brushRef="#br0" timeOffset="4910.989">6160 5896 252 0,'-11'-10'96'0,"4"7"-75"0,0-9 10 0,7 12 3 16,7-7-17 0,11 1 1-16,-1-3 0 15,15-1-10-15,14 4 4 0,14-3 2 16,7 9 4-16,0 6 1 0,-7 3 1 16,-7 4 0-16,-15 3-3 15,-9 5 0-15,-8 1-1 16,-18-3 0-16,-6 6-8 15,-15-3-3-15,-3 3-3 16,-4 0-2-16,-3 1 3 16,3 2 0-16,-3-3-4 15,11 3-1-15,6-3-4 16,7-3 1-16,15 6 3 16,10-3 1-16,11 0-2 15,-4 1 2-15,7-4 1 16,1 3 2-16,3-3-1 0,-1-4-1 15,-2 1 1-15,-5-3-1 16,-16 0 6-16,-8 2 6 16,-11 1-2-16,-7 6 2 15,-3 0-7-15,-17 4-1 16,-8-1-2-16,-11 9-2 16,-17 1 1-16,7-7 1 15,0-2-1-15,11-11 2 16,7 4-15-16,10-6-7 15,7-3-26-15,11-1-55 16,7 1 10 0,14-4-63-1</inkml:trace>
  <inkml:trace contextRef="#ctx0" brushRef="#br0" timeOffset="8016.24">6689 7395 284 0,'3'-4'107'0,"4"-2"-83"0,4-3 17 0,-4 6 4 15,3 3-6-15,1 0 1 16,7 0-5-16,10 3 1 16,4 3-20-16,14 0 0 0,6 1 0 15,5-1-6-15,3 0-1 16,0-3-3-16,10 0-1 16,8-3-6-16,0 0 1 15,-4 0 2-15,-4-6 1 16,-3-6-21-16,-7-7-8 0,7 0-44 15,-10 6-20-15,-8-2-79 16</inkml:trace>
  <inkml:trace contextRef="#ctx0" brushRef="#br0" timeOffset="8683.412">8957 6702 236 0,'21'-60'90'0,"-10"22"-70"0,6-12 2 0,-6 28-6 16,0-6 0-16,3-6 2 15,0-4 6-15,0 0 2 16,0-12-13-16,-3 9 5 0,-4 1 3 16,-4 8 4-16,-6 10 2 15,-8 13-6-15,-14 18-2 16,-20 16-5-16,-19 13-1 15,-7 15-7-15,-6 29-2 16,-15 15-2-16,-17 13 1 16,-1 37-2-16,8 10 2 15,0 22 0-15,3-1 1 0,18-8 2 16,32-7 3-16,34-19-2 16,30-28 1-16,20-25-3 15,32-19 2-15,25-22-4 16,3-15-2-16,11-16 2 15,14-35 2-15,-4-19 9 16,-17-12 3-16,-15-6-4 16,-17-3 0-16,-17-4-4 15,-18-3 0-15,-18 1-5 16,-21-1-1-16,-29 6-1 0,-24 14-2 16,-7 14 1-16,-10 20 1 15,-15 28-6-15,-7 18-1 16,15 17-1-1,13-1 2-15,15 0-27 0,17 4-9 16,21-4-29-16,25-6-9 16,25-6-24-16,14-7-11 15,14-12-14 1</inkml:trace>
  <inkml:trace contextRef="#ctx0" brushRef="#br0" timeOffset="9008.577">9564 7859 308 0,'-21'-44'115'0,"7"22"-89"0,-4-10 8 15,11 20-4-15,-4-4-7 16,-3 13-2-16,-3 6-3 15,-1 7-1-15,0 15-9 16,1 12-1-16,-1 26 3 0,4 25-2 16,3 3 3-16,1 18-6 15,3 23-1-15,3-13-2 16,8-3 1-16,6 7-4 16,4-14 0-16,4-8-17 0,0-20-8 15,-1-24-24-15,1-20-8 16,-4-18-45-16,0-25-17 15,-7-13 13 1</inkml:trace>
  <inkml:trace contextRef="#ctx0" brushRef="#br0" timeOffset="9352.823">9402 7868 284 0,'-25'-3'107'0,"18"6"-83"0,0 13-3 0,3-13-4 15,4 12-11-15,4-2-1 0,6 3 9 16,8-1 2-16,10-2-7 16,4-7 14-16,10-6 9 15,15-9-5-15,13-7-1 16,8-3-6-16,-4-6-3 0,-11 3-7 16,-13-6-4-16,-8-6 3 15,-14-7 2-15,-13-6-2 16,-15 3 0-16,-15 0-5 15,-20 0-1-15,-11 6-1 16,-10 7 1-16,-8 6-7 16,-10 6 1-16,-10 13-1 15,-8 6 2-15,11 19-8 16,14 12-1-16,17 4-21 16,15-1-6-16,21-3-21 15,24-5-7-15,29-8-84 16</inkml:trace>
  <inkml:trace contextRef="#ctx0" brushRef="#br0" timeOffset="9937.972">10037 6372 244 0,'-11'-3'93'0,"14"0"-72"0,8-3 9 16,-4 0 2-16,7-4-11 16,7 1 0-16,18-1-6 15,18-8 1-15,10 2-9 16,3 0 5-16,4 7 1 0,11 6 7 16,3 6 4-16,-7 6 1 15,-10 7 0-15,-15 9-6 0,-17 3 1 16,-14 3-5-16,-18 10 1 15,-21 13-7-15,-22 5-1 16,-9-2-4-16,-5 8-3 16,1-8 0-16,-4-1 1 15,0 4-1-15,4 6-1 16,10 3-2-16,14-7 1 16,18-8 1-16,18-14 0 15,10-2-3-15,11-13 2 16,17-6 1-16,18-6 2 15,4-10-1-15,-4 3-1 16,-7-3-6-16,-11-3-4 16,-7 9-36-16,-6 1-17 15,-8-1-12-15,-4 4-5 16,-2 3-59-16</inkml:trace>
  <inkml:trace contextRef="#ctx0" brushRef="#br0" timeOffset="10613.852">11225 7711 260 0,'-24'-3'99'0,"24"0"-77"0,10-3 7 0,1-1-3 16,10 1-3-16,11 0 1 15,14 0 0-15,7-4 0 16,24-2-13-16,22-4 2 0,3-3 3 16,8 0-8-16,10 4-2 15,-4 2-4-15,-14 7 1 16,-14 0-2-16,-10 6 2 16,-14 0-15-16,-19 3-7 15,-16 3-50-15,-12 7-22 16,-10-4-44-1</inkml:trace>
  <inkml:trace contextRef="#ctx0" brushRef="#br0" timeOffset="10913.937">11695 6990 288 0,'17'-38'107'0,"1"32"-83"0,3 0 10 16,-10 6 0-16,3 3 1 15,0 6 5-15,-4 29-10 16,-3 15-3-16,-3 10-16 16,-4 3-4-16,-4 12-3 0,-3 26-2 15,0-1 1-15,4-9-2 16,3-3-1-16,10 0-2 15,8 6-1-15,3-15-29 0,7-10-12 16,1-12-30-16,-1-10-11 16,7-16-50-1</inkml:trace>
  <inkml:trace contextRef="#ctx0" brushRef="#br0" timeOffset="11635.117">13540 6865 304 0,'17'-38'112'0,"-10"13"-87"0,-7-25 4 15,-3 18-4-15,-8 1-6 16,-6 0 1-16,-8 6-5 15,-10 3-1-15,-15 15-8 16,-20 14-2-16,-8 15 2 0,4 3-3 16,7 6-2-16,7 0 0 15,4 7 1-15,6-3-3 16,11-1 0-16,11 13-1 16,14 3 0-16,14 7 2 15,11-1 0-15,10 1 0 16,18-4 0-16,21-3 0 15,10 3 0-15,4 10 0 0,-3 12 0 16,3 1-3-16,-4 2 2 16,-6-6 10-16,-15-9 3 15,-17-7 1-15,-18 4 2 16,-21-4 1-16,-11-3 2 16,-10-5-6-16,-11-14-2 15,-14 0-5-15,-14-8-2 16,-3-11 1-16,3-5 0 15,7-10 0-15,7-7 0 16,4-8-2-16,10-4 1 16,11-6-4-16,13 3 0 15,12-9-4-15,13-7 1 16,26-15 2-16,31-20 3 16,14-11 0-16,14-10-1 0,22-7 3 15,6-21 0-15,-3 0 3 16,-4-4 1-16,-3-12-3 15,-24 10-3-15,-33 15 0 16,-31 13 1-16,-29 9-1 16,-14 31 2-16,-17 23-2 15,-25 18-1-15,-17 19-2 16,-1 19 1-16,4 18-8 16,17 7-2-16,19 0-21 15,13 9-6-15,14-9-21 16,15 0-5-16,14 0-21 15,13 3-9-15,8 16-22 16</inkml:trace>
  <inkml:trace contextRef="#ctx0" brushRef="#br0" timeOffset="11965.49">14277 7902 348 0,'-21'-28'132'0,"14"13"-103"0,-7-7 3 0,7 12-6 16,-1 1-5-16,-2 3 2 0,-1 6-4 16,-3 9-1-16,0 10-10 15,-4 25-1-15,-3 28 3 0,-3 9-4 16,-1 17 2-16,0 21-5 15,4 6 0-15,7 0-1 16,7 10 1-16,7-9-4 16,7-10-2-16,4-19-16 15,3-22-5-15,3-9-28 16,1-19-11-16,-4-19-58 16,0-12-68-1,-3-22 58-15</inkml:trace>
  <inkml:trace contextRef="#ctx0" brushRef="#br0" timeOffset="12327.346">14259 8078 288 0,'-28'-75'110'0,"14"72"-86"0,-7 6 5 0,10 3-5 16,-3 7-12-16,0 12 1 15,7 0 3-15,7 0 4 16,7-3-10-16,11-3 10 0,10-4 3 15,11-12 2-15,7 4 2 16,21-14-9-16,14-11-3 16,3-14-4-16,-6-5 0 15,-4-4 3-15,-7-3 1 16,-14 3-4-16,-18-6 1 16,-21-9-5-16,-14-10 1 15,-17-6-5-15,-26 6 0 0,-24 10-1 16,-10 8 1-16,-11 8-4 15,-11 12 0-15,-4 15-1 16,12 10-2-16,17 6-22 16,14 10-10-16,17 5-21 15,15 7-7-15,11 0-17 16,17 4-6-16,10-4-50 16</inkml:trace>
  <inkml:trace contextRef="#ctx0" brushRef="#br0" timeOffset="13256.065">13928 4645 256 0,'-32'3'96'15,"25"3"-75"-15,0 7 3 0,7 2-2 0,0 1-8 16,0 9 2-16,3 6 0 16,4 7-1-16,8 3-7 15,6 0 4-15,17 2 3 0,19 14 4 16,10 3 3-16,7-1-3 16,25 4-2-16,17-13-5 15,11-6 0-15,28-10-3 16,4 1 0-16,18-16-3 15,10-10-1-15,-8-9-3 16,16-6-2-16,-16-13 1 16,1-9 1-16,-3-7-1 15,-19 1 2-15,-31-4-2 16,-21 1-1-16,-25-1 3 0,-28 7 0 16,-21-7-21-16,-21 10-8 15,-18-1-22-15,-22 8-10 16,-13 5-22-16,-11 6-8 15,-3 4-29 1</inkml:trace>
  <inkml:trace contextRef="#ctx0" brushRef="#br0" timeOffset="13765.607">13723 5150 228 0,'11'-4'85'0,"6"8"-66"0,15 5 8 15,-14-3-2-15,3 7-4 16,4 9 2-16,10 6-4 15,14 3 0-15,11 4-10 16,7 2 6-16,4 7 2 0,3 0-7 16,21 16-3-16,14 2 0 15,4 1 0-15,28 0-1 0,15-10-1 16,24-6 3-16,17-3 5 16,22-13-5-16,7-5-2 15,28-8-3-15,-4-15-3 16,25-9 1-16,4-13 1 15,-4-12 1-15,21-16 3 16,-3-13-5-16,4-5-1 16,13 2 0-16,-17-9 0 15,7-16-3-15,-7-12 2 16,-25 9 3-16,-32 3 3 16,-21 6-4-16,-38 4-3 15,-43 6-4-15,-43 15-1 16,-38 7-27-16,-32 13-13 15,-28 8-55-15,-10 14-22 0,-15 2 14 16</inkml:trace>
  <inkml:trace contextRef="#ctx0" brushRef="#br0" timeOffset="14428.903">13815 5447 208 0,'70'16'77'0,"-34"-3"-60"0,34 9 8 0,-35-10 2 16,25 13-10-16,7 13 1 16,11 6-5-16,17 6 2 0,11 0-8 15,-4-3 0-15,18-6 3 0,18 6-4 16,-4-3-1-16,28-10-2 16,8 10 0-16,3-6-2 15,21-4 2-15,3 4-2 16,22-7 2-16,0-3-4 15,17-2 0-15,0-14 1 16,15-6 2-16,17-15-1 16,0-13-1-16,21-12 5 15,11-7 4-15,0 0-1 0,25-9 1 16,17-10-1-16,-4-15 0 16,1-7-4-16,17 4-1 15,1 0-1-15,-22 2 1 16,-7-2-2-16,3-10-1 15,-34-3-10-15,3 16-4 16,-36 3-22-16,1-3-7 16,-39 6-1-16,-29 3-1 15,-20 3-59 1</inkml:trace>
  <inkml:trace contextRef="#ctx0" brushRef="#br0" timeOffset="15768.411">7588 10057 184 0,'-10'-26'71'0,"6"8"-55"0,1-11 9 0,3 14-1 16,0-7 3-16,0-3 6 15,0 9-1-15,3-3 3 16,1 4-19-16,3 5 6 0,3 4 2 16,1 15 3-16,3 20 3 15,0 18-12-15,4 15-5 0,-8 1-6 16,1 22 0-16,0 9-2 16,-1 3 0-16,-3 0-3 15,-3-3 1-15,-1 10-2 16,-3-4-1-16,0-12-4 15,0-10-2-15,-3-12-37 16,-1-16-16-16</inkml:trace>
  <inkml:trace contextRef="#ctx0" brushRef="#br0" timeOffset="15991.553">7313 10558 292 0,'46'-9'110'0,"-11"-4"-86"0,46-12 5 0,-45 13-3 15,6-7-6-15,14-9 3 16,15 6-11-16,7 0-4 16,-4 6-5-16,-4 7-5 0,-13 6 1 15,-8 3-34-15,-7 6-15 16,-3 9-89-1</inkml:trace>
  <inkml:trace contextRef="#ctx0" brushRef="#br0" timeOffset="16349.49">8629 10147 296 0,'-7'-21'112'0,"10"17"-87"0,1 4 9 16,-1 4-4-16,1 8-7 0,3 10 0 15,0 9 1-15,0 20 0 16,4 24-13-16,-1 19 0 0,-3 3 0 15,4 28-4-15,3 7-2 16,0 6 0-16,4 22-1 16,3-9-5-16,-3-7-1 15,-1 13-13-15,-3-16-2 16,-3-19-25-16,-4-22-8 16,-3-12-49-16,-1-19-21 15,-3-19 5 1</inkml:trace>
  <inkml:trace contextRef="#ctx0" brushRef="#br0" timeOffset="17129.834">9229 10953 280 0,'-29'-44'104'0,"26"32"-81"0,-1 2 12 16,4 10 7-16,0 19-15 15,4 19-6-15,-1 15-6 16,1 13-9-16,3 31 0 0,0 16 1 16,-3 6-3-16,-1 29-1 15,1-4-1-15,-4-3-2 16,0 16-2-16,0-10 1 16,0-21-4-16,3-4-1 15,1-6-28-15,-1-13-13 16,1-15-44-16,3-22-17 15,0-25 2 1</inkml:trace>
  <inkml:trace contextRef="#ctx0" brushRef="#br0" timeOffset="17489.644">9116 11461 244 0,'-14'-37'93'0,"14"37"-72"0,3 12 5 16,1 1-3-16,6 12-9 16,4 3 2-16,8 10-3 15,9-4 2-15,8-9-8 16,11 0 11-16,2-12 5 0,5-13 4 16,-4-3 3-16,0-16-3 15,3-22-2-15,4-18-5 16,-3-4-2-16,-8-3-10 0,-10-6-5 15,-15-10 0 1,-20-9 0-16,-22 7-1 16,-13 5-2-16,-12 4 1 0,-13 9 1 15,-15 19-6-15,-6 16-1 16,-1 18-1-16,11 17 2 16,11 8-16-16,13 7-6 15,15 3-29-15,14 0-10 16,21-10-89-1</inkml:trace>
  <inkml:trace contextRef="#ctx0" brushRef="#br0" timeOffset="18089.91">9835 9668 212 0,'-3'-22'79'0,"14"6"-61"0,6-9 6 0,-6 13 0 16,3-7-2-16,3 6 4 16,8-6-1-16,0 1 0 15,3 2-14-15,4-3 2 0,7 7 3 16,7 5 7-16,6 14 6 15,1 14-7-15,-7 14-3 16,-7 6-3-16,-11 3 0 16,-10 6-6-16,-11 3-4 15,-14 10-3-15,-11 6 0 16,-6 0-2-16,-5-7 2 16,1-5-2-16,0-4-1 0,3-3 1 15,8-3 1-15,6 10-1 16,7-7-1-16,11-3 1 15,15 3-1-15,13-15 2 16,11-13 1-16,3-4-1 16,1-5-2-16,-5-7-2 15,-6-3-1-15,-7-3-36 16,-4-3-14-16,-7 0-66 16,-3 3-28-16,-4-3 26 15</inkml:trace>
  <inkml:trace contextRef="#ctx0" brushRef="#br0" timeOffset="19140.411">4357 12703 184 0,'39'-6'71'0,"-11"3"-55"0,32-4 15 0,-25 4 5 16,11-3-7-16,10 3 0 16,11-4-10-16,29 7-1 15,13-3-11-15,-3-3 5 0,28 6 1 16,14-9 0-16,0 5 0 0,29-5-1 15,3-7 0-15,17 1 0 16,4-7 0-16,25-3 0 16,-14-4 0-16,28-5-4 15,-8 3-3-15,26-7-2 16,-1-3 0-16,8 4 0 16,17-1 1-16,-14 0-2 15,29 1-2-15,-8-1 3 16,-3 0 0-16,17 4-4 15,-14 0 1-15,15-1 11 16,3 1 7-16,-11 5-5 16,18 7-2-16,14-6-4 15,-7 3 0-15,7 3-4 0,25-6-2 16,17 0-3-16,1-1 1 16,6 1 3-16,15 3 1 15,6 0-1-15,19 9-2 16,17 4 1-16,7 6-1 15,0 6 0-15,10 6 2 16,78 10-1-16,-24 5 2 16,-15 5 7-16,-3-1 5 15,10 0-3-15,8-3-2 16,13-4 1-16,8-2 0 16,21-3-14-16,21 12-8 0,-7 6 17 15,-14 4 6-15,-25-1-29 16,-21 1-14-16,-29-4-43 15,-38 0-15 1,-35-2-84-16</inkml:trace>
  <inkml:trace contextRef="#ctx0" brushRef="#br0" timeOffset="21244.484">11917 10593 260 0,'-35'3'96'0,"28"-3"-75"0,-1 0 6 0,8 0-2 0,0 0-10 15,4 0 0-15,7 0 4 16,3 0 5-16,7 0-13 16,14-10 10-16,25 1 5 0,21-13-8 15,7-3-2-15,8-3-12 16,13 3-2-16,0 0-2 0,-13 12 2 16,-15 1-25-16,-11-1-12 15,-10 0-42 1,-7 4-16-16,-3 3-35 15</inkml:trace>
  <inkml:trace contextRef="#ctx0" brushRef="#br0" timeOffset="21803.945">12961 9815 252 0,'-7'-41'93'0,"14"26"-72"0,7-10 7 0,-3 12 0 16,10-3-4-16,11-9 3 0,10 3 2 15,4 0 2-15,7 0-16 16,0 13 11-16,-4 9 6 0,-3 13-1 16,-7 12 2-16,-7 0-13 15,-11 6-4-15,-11 7-5 16,-10 9-2-16,-7 3-5 15,-3 10-1-15,-4-4 1 16,-4-6 2-16,0-6-3 16,1-6 0-16,6-4-3 15,4-6-1-15,7-3 1 16,7-3 0-16,7 3 0 16,4-3 0-16,10 0-3 15,14 3 0-15,11 7 4 0,11 15 3 16,-4 6-3-16,-4-3-3 15,-3-3 5 1,-14-3 3-16,-11 3 8 0,-7-6 5 16,-10 0-7-16,-11-7-2 15,-14 7-4-15,-18 0-1 16,-14 0-6-16,-10-1-1 16,3-2 3-16,3-7 1 15,1-2-3-15,0-1-1 16,3-9-8-16,3-4-2 15,8-5-17-15,7-4-7 16,17-3-67 0,11-3 12-16,14-6 4 0,11-7-60 15</inkml:trace>
  <inkml:trace contextRef="#ctx0" brushRef="#br0" timeOffset="22116.854">14273 10477 304 0,'4'-54'115'0,"-4"29"-89"0,3-6 14 16,-3 22 1-16,0-4-3 15,0 4 6-15,-7 18-17 16,0 32-15-16,-3 15-4 0,-1 13-1 15,-3 25 1-15,3 29 2 16,1-4-5-16,3 25-1 16,3 16-2-16,4-13-2 15,4 10-2-15,3-6 1 16,0-23-15-16,4-12-4 16,-1-22-21-16,1-25-9 15,-1-16-15-15,4-24-7 16,1-26-63-1</inkml:trace>
  <inkml:trace contextRef="#ctx0" brushRef="#br0" timeOffset="22472.75">14319 10728 320 0,'-35'3'121'0,"28"3"-95"0,-4 10 5 16,11-7-4-16,4 4-9 15,6 5 1-15,5 1 3 16,9-3 3-16,12-10-13 16,16-6 9-16,19-9 5 0,7-7-5 15,-4-6-2-15,0-6-7 16,0-10 0-16,-4-12-3 16,-6-16 0-16,-18 7-1 15,-18-1 0-15,-28 1-2 0,-25-1 1 16,-10 0-4-1,-11 1-2-15,-21 2-3 16,-14 10 1-16,3 19 1 0,8 19 2 16,6 15-3-16,11 7-2 15,15 5-12-15,13 1-5 16,14 0-16-16,11 0-5 16,22-10-24-16,23 1-12 15,19-1-86 1</inkml:trace>
  <inkml:trace contextRef="#ctx0" brushRef="#br0" timeOffset="22788.414">16697 9878 336 0,'-49'3'126'0,"31"0"-98"0,4 3-8 15,14-6-10-15,0 0-8 16,7 4 3-16,7-1 9 16,11 0 3-16,10-6-8 15,21-4 3-15,22 1 4 0,10 0 3 16,0 0 1-16,8-1-14 0,6 1-5 15,-10 3-8-15,-11 3-1 16,-18 3-45-16,-13 0-17 16,-11 3-87-1</inkml:trace>
  <inkml:trace contextRef="#ctx0" brushRef="#br0" timeOffset="23088.611">17085 9420 296 0,'0'-53'112'0,"7"40"-87"0,4 4 11 0,-4 6-2 0,0 3-8 16,0 6-1-16,0 13 0 15,-4 15 1-15,-3 23-14 16,-3 5 2-16,-8 7 2 0,-6 22-6 15,-4 16-3-15,-1 3-7 16,1-1 0-16,0 14 0 16,3-4 2-16,4-13-10 15,4-8-2-15,3-7-28 16,3-16-11-16,4-16-20 16,0-15-10-16,7-9-54 15</inkml:trace>
  <inkml:trace contextRef="#ctx0" brushRef="#br0" timeOffset="23388.89">18182 9470 340 0,'7'-22'129'0,"-3"22"-100"0,-4 7 11 0,0-1-2 15,0 6-15-15,-4 10 0 16,-3 3-8-16,0 7-1 16,-3-1-8-16,-1 0-2 0,4 4 2 15,3-4-1-15,4 1 0 0,7-1-3 16,8 0-2-16,9-2 3 16,19-7 0-16,17 6-4 15,10-6-1 1,1-7-13-16,-1-5-2 15,1-10-76-15,-4 0-33 0,-11-3-26 16</inkml:trace>
  <inkml:trace contextRef="#ctx0" brushRef="#br0" timeOffset="23645.233">19039 9335 364 0,'-17'-22'134'0,"13"19"-104"0,-6 3 9 0,6 0-1 16,-6 3-11-16,-8 16-1 16,-7 19-3-16,-3 28 0 15,-7 9-13-15,-4 16-1 0,-3 34 1 16,-4 7-6-16,0 15-2 16,0 10-4-16,7-19 1 15,7-12-19-15,11-7-7 16,7-6-28-16,7-16-12 15,0-19-47-15,-4-18-17 16,1-19 7 0</inkml:trace>
  <inkml:trace contextRef="#ctx0" brushRef="#br0" timeOffset="24623.278">5038 14587 244 0,'-67'10'90'0,"42"-10"-70"0,-3 6 10 15,21-6-1-15,-7-6-6 16,-1 6 0-16,-2-10-3 0,3 7-1 16,3-3-10-16,4-3 3 0,4-1 2 15,6-6-3-15,8-5 1 16,20-17-1-16,19-12 1 16,13-4-4-16,4 7 0 15,0 7-3-15,11 11 0 16,7 17 5-16,-8 24 6 15,-3 23-4-15,-14 21 1 16,-14 4-6-16,-14 6-2 16,-11 12 0-16,-17 16-1 15,-19 0-2-15,-13-3 1 16,-14 25-2-16,-4 3 2 16,0-6-4-16,4-6-2 0,3-1 2 15,7-2 0 1,15-10-2-16,6-12 0 0,11-17-1 15,11-5 0-15,6-16 3 16,19-13 2-16,17-3 0 16,6-15-1-16,9-10 1 15,-5-6-1 1,15-3 0-16,-4-7 2 0,3 1-14 16,-6-1-5-16,-8-3-24 15,-6 7-11-15,-4-4-9 16,-7-2 0-16,7-1-72 15</inkml:trace>
  <inkml:trace contextRef="#ctx0" brushRef="#br0" timeOffset="24950.481">6375 15067 300 0,'-21'-9'112'0,"21"6"-87"0,-4 3 11 0,4 3-2 16,0 6-15-16,0 13-1 0,0 25-1 15,4 22 1-15,3 13-10 16,0 15 0-16,3 28 2 15,4 1-6-15,4-1-2 16,-4 22-1-16,4-12 1 0,3-12-3 16,4-7-2-16,-1-7-18 15,1-12-9-15,3-21-33 16,-3-23-12-16,0-28-60 16</inkml:trace>
  <inkml:trace contextRef="#ctx0" brushRef="#br0" timeOffset="25311.731">6410 15462 268 0,'-21'3'101'0,"24"7"-78"0,11 5-5 0,-6-5-5 15,6 2-6-15,10 4 1 16,5 0 4-16,6-4 3 15,4-2-8-15,-1-10 13 0,5-10 7 16,3-5-1-16,7-14 2 16,-4-18-7-16,-3-12-3 15,-7-7-8-15,-15 6-4 16,-10 1-3-16,-21 2 0 16,-17-9-2-16,-8 7 2 15,-10-7-2-15,-15 10 2 16,-17-4-4-16,-4 22 0 0,11 16-1 15,4 10-2-15,17 12-8 16,11 6-5-16,10 4-22 16,14-4-10-16,11-3-23 15,15-3-7-15,13-9-42 16</inkml:trace>
  <inkml:trace contextRef="#ctx0" brushRef="#br0" timeOffset="25901.363">6759 13851 216 0,'-21'-44'82'0,"18"31"-64"0,-1-6 13 0,4 10 3 16,4-1-7-16,-1 1-1 16,8-3-1-16,3-1-1 15,10 0-13-15,12 1 7 0,6-4 2 16,7 13 1-16,1-3 2 16,-4 12-2-16,-7 7-1 15,-4 5-6-15,-7 4-4 0,-7 7 1 16,-3-1 0-1,-11 9-5-15,-7-2-2 16,0-4-2-16,0-3 1 0,-4-6-4 16,1 4 0-16,-4-11-1 15,7 1 0-15,7 0 2 16,0-1 0-16,7-2-3 16,7 2 2-16,11 1 1 15,7-3 0-15,7 2 0 16,3 1 0-16,4 6 0 15,-11 0 0-15,-7 0 0 16,-10 6 2-16,-7 7 1 16,-8-4 1-16,-10 0-2 15,-10-2-2-15,-11 2 3 0,-8-6 2 16,-9-3-4 0,-1-3-1-16,-11-4-2 15,12-2 0-15,2 3-11 16,-2-4-7-16,9 1-16 0,8-4-7 15,7 1-26-15,7-4-11 16,11-3-56 0</inkml:trace>
  <inkml:trace contextRef="#ctx0" brushRef="#br0" timeOffset="30024.454">7828 14901 260 0,'-14'-19'96'0,"11"7"-75"0,-5-1 14 0,8 13 1 0,0-3-2 15,-3 3 2-15,3 0-11 16,0 0-2-16,0 3-14 16,7 3 3-16,7 1 4 0,14-1 3 15,18-6 3-15,7-6-6 16,7-1 1-16,18-2-10 16,13-7-2-16,1-3-1 15,-7 4 0-15,-1-4-2 16,1-3-2-16,-7 0-17 15,-4 0-6-15,-18-3-62 16,-6 16-24-16,-15 2-48 16</inkml:trace>
  <inkml:trace contextRef="#ctx0" brushRef="#br0" timeOffset="31083.155">9419 13581 236 0,'-21'-16'90'0,"21"7"-70"0,0-1 6 0,0 7-1 16,0 3-1-16,0 0 5 15,0 0 5-15,7 3 1 16,0 13-19-16,0-3 6 0,4 9 2 16,3-4-1-16,0 4-2 15,7-6-3-15,4-7 1 16,7-2-4-16,13-14 1 16,22-8-7-16,8-10-1 15,2-7-2-15,-3-2 1 0,7 2-6 16,-3 4-1-1,-4 9 0-15,-10 13 2 0,-11 12-1 16,-11 13 2-16,-10 6-4 16,-11 7 0-16,-7 5-12 15,-7 7-7-15,-4 3-40 16,-6 0-16-16,-1 0-98 16</inkml:trace>
  <inkml:trace contextRef="#ctx0" brushRef="#br0" timeOffset="34635.729">9391 13650 160 0,'-4'-10'60'0,"4"7"-47"0,0-3 10 0,0 3 3 15,0-3-6-15,4-1 0 16,-4 1-2-16,0 0 0 16,3 0-9-16,-3-1 3 0,0 4 2 0,0 0-1 15,0 3 0-15,0 0-1 16,-3 0 2-16,-1 3-3 15,1 3-1-15,-1 1 0 16,1 2 4-16,3 4-6 16,3 2-2-16,4 10-1 15,0 4 1-15,4 15-3 16,0 3 0-16,-1-4-3 16,1 8-1-16,-4-8 3 15,0-2 1-15,-4-3-1 16,-3-4 1-16,0-2-2 0,-3-1-1 15,-1-6 3-15,4-3 0 16,-3-6 1-16,3-4 0 16,0-2-2-16,0-7 1 15,3 6-2-15,1-9 2 16,-1 7-2-16,5-7 2 16,-1 0-4-16,3 0 0 15,1 0 1-15,3-7 0 16,3 7 0-16,5-9 0 15,2 6 0-15,8-4 0 16,10 1-3-16,8 0 2 16,6 3 3-16,1 3 3 15,-1 6-4-15,-3 3-1 0,7 7-2 16,0 12 0-16,0 10 4 16,-4 3 3-16,-3 0-4 15,-10 2-1-15,-12-2 2 16,-9-3 1-16,-15-1 12 15,-14 1 7-15,-18 6-7 16,-14 3-3-16,-7 3-7 16,-10 3-2-16,-15-2-1 15,-10-4-2-15,-4-3-2 16,11-4-1-16,4-5 2 16,3-10 2-16,7-6-2 15,10-7-2-15,12-5-16 16,13-7-5-16,14-10-39 15,15-6-16-15,10-12-65 16</inkml:trace>
  <inkml:trace contextRef="#ctx0" brushRef="#br0" timeOffset="35206.225">10887 14421 280 0,'-14'-63'107'0,"7"29"-83"0,-8-22 10 0,8 37 2 15,0 0-7-15,0 0 1 16,0 10-6 0,4-1-1-16,-1 10-12 0,4 35-2 0,4 21-2 15,3 13-3-15,3 13-1 16,1 37-1-16,0 0 1 15,3 6-2-15,0 23-1 16,0-13 3-16,0-10 0 16,4 0-8-16,-4-2-4 15,-4-23-28-15,4-15-14 0,-3-23-22 16,3-18-7-16,4-25-45 16</inkml:trace>
  <inkml:trace contextRef="#ctx0" brushRef="#br0" timeOffset="35594.391">10961 14424 220 0,'-32'0'82'0,"21"10"-64"0,-3 5 4 0,11-11-1 0,-4 5-7 16,0 7 2-16,3-1 2 15,1 1 3-15,6 0-11 16,11-1 3-16,4 1 1 0,7-3-1 16,10-7 2-16,18-6-4 0,14-6-1 15,3-7 0-15,1-9 4 16,-8-12 3 0,-6-13 2-16,-11-4-6 0,-11-5 0 15,-14 9 1-15,-14-3 3 16,-14 3-7-16,-21 3-1 15,-25 0-5-15,-17-3-3 16,-1 6-3-16,-10 3-1 16,3 10-1-16,4 16 0 15,11 5-2-15,13 7 1 16,19 0-24-16,16 7-8 16,22-7-16-16,15-7-8 15,9-2-79-15</inkml:trace>
  <inkml:trace contextRef="#ctx0" brushRef="#br0" timeOffset="36195.033">11299 12860 200 0,'-24'-3'74'0,"17"6"-58"0,-4 0 9 0,8 0 2 16,-1 0-5-16,1 0 1 16,3-3 1-16,0 0 0 15,7-9 0-15,7-4 2 16,7-2-3-16,7-4 0 16,7-3-6-16,4 9 0 0,7-2-8 15,7 11-3-15,3 8-1 16,1 14-1-16,-11 14 2 15,-7 9 1-15,-15 2 3 16,-10 1 4-16,-10 0-4 16,-11 0 0-16,-11 0-6 15,-7 6-3-15,-3 10-3 16,0 3 1-16,3-1 1 16,4-2 0-16,4-1 0 15,6-8 2-15,7-8 1 16,11-11 1-16,11-4 4 15,17-9 5-15,15-10-7 16,6-6-1-16,1-6-3 0,-4-6-2 16,-8-1-21-16,-2 1-9 15,-4 0-51-15,-8-1-23 16,1 7-49 0</inkml:trace>
  <inkml:trace contextRef="#ctx0" brushRef="#br0" timeOffset="37156.474">12506 14365 256 0,'-21'3'96'0,"21"-3"-75"0,-4 0 8 0,4 0-3 16,4-3-8-16,3-4 2 16,11-5 6-16,13 3 6 15,22-10-17-15,14 6 3 0,4-6 2 16,17-3-7-16,14 4-2 16,-3 2-6-16,-7 7-2 15,-8-1-1-15,-2 7-2 16,-8-3 1-16,-7 6-1 0,-11 0-20 15,-6 0-9-15,-12 0-38 16,-9 0-17-16,-12 6-51 16</inkml:trace>
  <inkml:trace contextRef="#ctx0" brushRef="#br0" timeOffset="37467.467">13035 13662 276 0,'-10'-22'104'0,"17"16"-81"0,0-3 14 16,-4 6 1-16,4 3-5 15,0 3 3-15,0 6-9 0,-3 10-4 16,-4 28-13-16,0 22 2 0,-4 3 2 15,-3 6-5-15,-3 20-3 16,3 15-6-16,0-10 0 16,0-9 0-16,3 3 0 15,4-3-11-15,4-9-5 16,6-13-41-16,4-15-15 16,7-10-82-1</inkml:trace>
  <inkml:trace contextRef="#ctx0" brushRef="#br0" timeOffset="38059.518">14051 13593 244 0,'-7'-6'93'0,"7"0"-72"0,-7 0 18 16,4 6 5-16,-5-4-8 15,-2-2-1-15,-1 6-11 0,-3 6-2 16,0 4-13-16,-4 6-5 0,-3 5-3 16,-3 11-1-16,-1 5 0 15,0 7 0-15,4 0 0 16,7-3-3-16,7-6 2 15,7-7-4-15,7-9 1 16,7-7 4-16,4-9 4 16,10 3-3-16,11-6-3 15,10 0 3-15,8 0 1 16,-1 4-3-16,0 5-1 16,-3 7 1-16,0 3 2 15,4 2-2-15,3 5 0 16,3 5 7-16,1 0 4 15,-4 13-1-15,-7 9 2 0,-8 4-2 16,-2-1 0 0,-12-5-1-16,-6-1 2 0,-7-6 4 15,-8-4 1-15,-10-2 0 16,-10-7 1-16,-15-2-6 16,-14-4-2-16,-10-3-4 15,-4 0-3-15,0-4-3 16,0 1 1-16,-3-3-1 15,-1-4 0-15,1-5-11 16,6-4-5-16,8-6-21 16,7-7-10-16,7-5-18 15,10-1-6-15,7-3-69 16</inkml:trace>
  <inkml:trace contextRef="#ctx0" brushRef="#br0" timeOffset="38341.481">14189 13408 288 0,'-25'-12'107'0,"25"12"-83"0,7 3 10 0,0 0 0 15,4 3-10-15,6-2 0 16,5 2-2-16,6-6-2 0,7-6-10 15,14-4 2-15,18-2 2 16,11-7-5-16,3 3-3 16,0 0-3-16,15 1-3 15,6 2-4-15,-7 7 0 16,-3 3-38-16,-15 3-16 0,1 3-66 16,0 6-63-1,-11 10 63-15</inkml:trace>
  <inkml:trace contextRef="#ctx0" brushRef="#br0" timeOffset="39679.184">15035 14101 296 0,'-3'-25'110'0,"6"22"-86"0,1-3 11 16,-4 6 10-1,3 19-16-15,-3 15-6 16,0 29-5-16,0 18-10 16,0 1 1-16,0 31 2 0,0 12-4 15,0-6 1-15,4 7-7 0,3 15-1 16,4-16-2-16,-1-15-2 15,1-10-2-15,3-2 1 16,-4-7-26-16,1-10-11 16,0-18-30-16,-4-19-10 15,-4-29-44 1</inkml:trace>
  <inkml:trace contextRef="#ctx0" brushRef="#br0" timeOffset="40055.733">15064 14619 284 0,'-14'22'107'0,"17"-10"-83"0,15 4 4 16,-4-10-4-16,7 4-5 16,11-1 1-16,7-3-3 15,6-3 2-15,15-3-10 16,18-9 6-16,7 6 4 0,-4-7-1 15,-7-5-1-15,-4-4 2 16,-6-6 2-16,-8-10-5 16,-13-2 1-16,-19-17-8 15,-17-8-1-15,-14 5-2 16,-10-2 1-16,-15 2-4 16,-21 7-2-16,-14 3-3 0,-7 0-1 15,7 16-1 1,3 12 3-16,12 9-5 15,9 7 2-15,11 6-14 16,15 4-3-16,10-4-31 16,14 6-14-16,14-9-56 0,18 0-24 15,7-9 30 1</inkml:trace>
  <inkml:trace contextRef="#ctx0" brushRef="#br0" timeOffset="40538.417">17212 13430 340 0,'4'-103'126'0,"3"59"-98"0,0 3 10 0,-4 29-1 16,-3 2-14-16,4 4-1 16,-1 9-2-16,-3 19 0 15,4 25-11-15,-1 16-1 0,1 15 2 16,-4 19-4-16,0 19-1 16,0 0-2-16,0 4 0 15,0 8-2-15,0-2-1 16,0-14-17-16,0-11-6 15,0-13-31-15,0-16-13 16,-4-16-61 0,1-21-63-16,-8-23 63 0</inkml:trace>
  <inkml:trace contextRef="#ctx0" brushRef="#br0" timeOffset="40732.308">16683 14057 316 0,'18'10'118'0,"6"-10"-92"0,26 0 4 16,-8-3-3-16,32-7-5 15,14-5 2-15,22-1-11 16,17-6-5-16,-11 0-5 16,-14 3-5-16,-6 10-1 0,-19-1-42 15,-13 1-18-15,-18 9-85 16</inkml:trace>
  <inkml:trace contextRef="#ctx0" brushRef="#br0" timeOffset="41043.832">17960 13239 264 0,'11'-44'101'0,"3"35"-78"0,10-7 15 0,-10 16 2 16,1 0-11-16,-1 0-2 16,-4 10-2-16,-3 2 1 15,-3 10-14-15,-4 13 9 0,-7 8 2 16,-4 8-5-16,-3 2-3 0,0-3-4 16,3 0 0-16,4 0-6 15,7 10-1-15,11-4-4 16,7-5-3-16,3-8 2 15,7-5 0-15,0-7-28 16,0-9-13-16,-3-6-42 16,3-7-17-16,1-9-44 15</inkml:trace>
  <inkml:trace contextRef="#ctx0" brushRef="#br0" timeOffset="41269.977">18482 13258 332 0,'-18'-66'123'0,"15"54"-95"0,-1-1 16 0,4 7 2 16,-3 6-18-16,-4 9-4 15,-4 16-5-15,-3 19-3 16,0 19-8-16,-4 12 1 0,-6 10 2 16,-5 28-6-16,1 3-1 15,3 0-4-15,1 0-3 16,6 6-36-16,8-12-16 15,3-16-38-15,10-10-17 16,8-15-27 0</inkml:trace>
  <inkml:trace contextRef="#ctx1" brushRef="#br0">10781 16111 0</inkml:trace>
  <inkml:trace contextRef="#ctx0" brushRef="#br0" timeOffset="42680.263">4290 12869 252 0,'3'-56'96'0,"1"43"-75"0,3-3-5 0,-4 7-9 16,1 6 1-16,-4 3 5 15,3 3 11-15,-3 22 7 16,0 19-16-16,-3 22 7 0,-4 31 5 16,-4 38-4-16,-6 34 1 15,-4 35-11-15,3 44-5 16,-3 15-5-16,0 19-3 16,-4 16 1-16,4-13 1 15,-8 1-1-15,12-35 2 16,3 3-4-16,10-47 0 0,8-19 1 15,6-13 0-15,11-18-3 16,11-32 0-16,0-21 4 16,7-19 1-16,21-23 0 15,10-2 1-15,22-13 0 16,7-9 1-16,31-4-5 16,15 1 1-16,31-7 0 15,18 9 0-15,36-2 0 16,13 3 2-16,25-4-1 15,36 0-1-15,3-5 3 0,21-14 0 16,28-8 12-16,35-14 5 16,22-15-6-1,18-12-3-15,20-7-6 0,15-6-2 16,7-3-1-16,95-16 1 16,-32-12-2-16,-7-4-1 15,-3-2-2-15,13 8 1 16,8 10 3-16,0 7 1 15,-4 6-6-15,-14-4-2 16,-10 4-9-16,-25 0-4 16,-21 6 5-16,-25 3 3 15,-46 6 3-15,-35 13 3 0,-11 6 2 16,-53 10 3-16,-10 2 2 16,-42-2 3-16,-1 6 1 15,-35-3 3-15,-24 2-3 16,-8-2-2-16,-24 3-2 15,-32 0-3 1,-25-3-2-16,-21-1 1 0,-21 1 5 16,-10-6 2-16,-18-7 9 15,-8-13 2-15,-10-18 5 16,-3-44 1-16,-4-34-4 16,-3-73 1-16,-1-69-11 15,1-81-5-15,-1-75-8 16,-3-48 0-16,0-12-18 15,-3-3-6-15,-1 28 2 16,-3 54 0-16,-7 96 6 16,-11 73 2-16,-14 65-14 0,-31 57-4 15,-15 41-135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2:18.620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09-02T03:02:21.386"/>
    </inkml:context>
  </inkml:definitions>
  <inkml:trace contextRef="#ctx0" brushRef="#br0">8802 3171 216 0,'-21'31'82'0,"21"-12"-64"0,3-3 2 16,4-13-2-16,4 6 1 16,3 1 5-16,7-4-3 15,7-12-3-15,8-4-10 16,2-8 1-16,8-1 4 0,11-6-1 0,17-7 1 15,14 1-1-15,4-7 0 16,17 7-4 0,22-13-3-16,3 0-2 0,31-15-3 15,15-4-2-15,25 3 1 16,10 4 1-16,36 6 0 16,17-10 0-16,18 1 0 15,31-4 0-15,25-3 2 16,11 0-1-16,7 13-1 15,3 9 1-15,11 10-1 16,4 5 0-16,-19 14 0 16,-9 24 2-16,2 16 1 0,-16 19-1 15,-29 9 1 1,-15-3-2-16,-27 4 2 0,-29-10-2 16,-13 9-1-16,-40-9 3 15,-28 6 0-15,-24 0 1 16,-18 0 2-16,-25 1-3 15,-21-8 0-15,-25-8-25 16,-21 12-13-16,-7 3-42 16,-14-12-18-16,-3 6-23 15</inkml:trace>
  <inkml:trace contextRef="#ctx0" brushRef="#br0" timeOffset="1096.106">9504 2870 128 0,'7'-25'49'0,"0"25"-38"0,7-13 12 0,-3 7 3 0,3 0-8 16,7-4-3-16,14-5-4 15,18-1-2-15,14 4-5 16,7-7 4-16,14-3 4 0,25-3 5 16,7 12 4-16,14-12-5 15,25 6 1-15,10-9 1 16,32 3 3-16,15-10-9 15,31-8-2-15,31-11-4 0,15-12 1 16,21-3-4-16,35 13-2 16,29-13 0-16,17 9-1 15,18-5 2-15,21 14 1 16,14-8-1-16,10 9-2 16,4 9 3-16,8 16 2 15,6 0 7-15,0 25 2 16,0 0-3-16,-3 25 1 15,-18 9-5-15,-24 1-2 16,-29 6 0-16,-18 15 1 16,-38-6-3-16,-29 35-2 15,-31 0 0-15,-25 2-1 16,-46-8 0-16,-21-1 2 0,-17 19 1 16,-36-9 1-16,-28-6-2 15,-25-7-2-15,-7 3-8 16,-21-9-5-16,-14-15-44 15,-14-11-20-15,-15-11-57 16</inkml:trace>
  <inkml:trace contextRef="#ctx0" brushRef="#br0" timeOffset="1908.586">10097 3068 180 0,'14'-13'68'0,"7"-3"-52"0,18-2 3 16,-18 8-1-16,18-6 0 15,10-2 3-15,11-11-5 0,10-2 1 16,29-13-10-16,14 3 0 0,21-6 0 16,25 0-3-16,17 0-1 15,36 0-1-15,21-6 1 16,14-13-4-16,35-9-2 16,21 6 6-16,15-6 3 15,17 12-6-15,28 0 1 16,25 7 1-16,18 2 1 15,25 1 7-15,20 6 4 16,15 3-3-16,10 3-1 16,21 7-2-16,4 6 0 15,11 9 0-15,6 6 2 16,15 7-3-16,10 16 1 16,-3 18-5-16,-7 16 0 15,-18 3-1-15,-18 9-2 0,-17 1 1 16,-39 18 1-16,-35 19-1 15,-15-3-1-15,-34-7 1 16,-47 1-1-16,-14 6 0 16,-38 6 2-16,-36-6-3 15,-17-6 0-15,-29-7-15 16,-35 1-6-16,-7 18-117 16</inkml:trace>
  <inkml:trace contextRef="#ctx1" brushRef="#br0">11719 10878 0,'0'0'15</inkml:trace>
  <inkml:trace contextRef="#ctx0" brushRef="#br0" timeOffset="3228.711">5789 6081 272 0,'-7'9'104'0,"4"16"-81"0,-12 32 5 16,12-29-4-16,-4 25-5 16,-4 16 3-16,1 28-6 15,-1 10-1-15,0 15-9 0,1 16-2 16,-4 0 2-16,3-6-3 0,1 6-2 16,3-10 2-16,0-12 0 15,-1-18-1-15,1-17-2 16,4-6-10-1,-1-15-4-15,4-10-57 0,4-12-23 16,-4-13-31 0</inkml:trace>
  <inkml:trace contextRef="#ctx0" brushRef="#br0" timeOffset="3755.203">6368 6307 220 0,'7'-60'85'0,"0"22"-66"0,0-9 16 16,-7 32 4-16,-4 2-12 15,-3 10-3-15,-7 15-8 16,-7 17 0-16,-7 8-9 15,0 20 2-15,-18 12 4 0,-7 34-1 16,-7 4 1-16,3 15-3 16,8 19-1-16,3-3-3 15,14 3-1-15,15 13-6 16,13-10-1-16,18-28 3 0,18-12 1 16,14-13 0-16,7-16 1 15,3-22 0-15,15-18 1 16,10-26 0-16,-3-9 2 15,3-25-1-15,-4-25 2 16,4-29 0-16,4-8 1 16,0-4 11-16,-8-32 5 15,-10-5-12-15,-24-10-5 16,-15-28-4-16,-25 18 0 16,-27 1-7-16,-19-4 1 15,-2 23 1-15,-8 24 1 16,0 29-2-16,3 25 0 15,5 22-3-15,13 25-1 16,11 18-27-16,17 10-10 16,11 4-27-16,11-1-10 0,6 3-55 15</inkml:trace>
  <inkml:trace contextRef="#ctx0" brushRef="#br0" timeOffset="4133.509">8132 6924 236 0,'-11'-28'90'0,"11"19"-70"0,0-13 13 0,0 12 1 16,0 7-7-16,-4-3 1 16,1 3-6-16,-8 6-4 15,-3 3-10-15,-7 7 6 0,-7 9 3 16,-15 15-5-16,-6 17 1 16,-4 11-8-16,4-2-3 15,-1 9-1-15,-3 0 1 16,1 10-1-16,2 2-1 15,4-8 1-15,8-10-1 16,9-16-29-16,1-6-13 0,10-13-58 16,8-9-25-16,3-16 12 15</inkml:trace>
  <inkml:trace contextRef="#ctx0" brushRef="#br0" timeOffset="4368.646">7578 6780 288 0,'-4'-3'110'0,"8"9"-86"0,3 13 5 16,-4-10-3-16,4 13-4 0,4 0 4 16,-1 19-5-16,1 9-3 15,3 13-10-15,0 3-3 0,0 3-1 16,1-3-2-16,-1 3 1 15,3 6-2-15,4 0 2 16,4-12-46-16,0-4-18 16,0-15-89-1</inkml:trace>
  <inkml:trace contextRef="#ctx0" brushRef="#br0" timeOffset="4913.193">8421 6100 248 0,'32'-88'93'0,"-15"72"-72"0,8-3 14 16,-15 13 2-16,1 0-15 15,0-1-2-15,-4 7-1 16,0 7 2-16,-4-1-11 15,-3 0 1-15,-7 4 0 0,-3 2-6 16,-8 7-3-16,-3 3-4 16,0 3 1-16,3 0 1 15,4 0 0-15,7 0 0 16,10-3 0-16,8-3 0 16,7 6 0-16,3-6-3 15,3 0 2-15,5 0-1 16,-1 3-2-16,4 0 5 0,3-4 3 15,4 11-1 1,-4-4-2-16,0 6 0 0,1 0-1 16,-5 13 2-16,-2-3 3 15,-8-3 9-15,-7-7 5 16,-11 7 2-16,-10-10 2 16,-10-3-9-16,-12-3-3 15,-6-3-6-15,0-4-4 16,-7 1 0-16,-1-3-1 15,-10-1 0-15,4-6 0 16,3 1 0-16,4-7 0 16,3-3-20-16,4-4-7 0,10-2-30 15,7-4-12-15,8-2-45 16,10-4-59 0,7-3 52-16</inkml:trace>
  <inkml:trace contextRef="#ctx0" brushRef="#br0" timeOffset="5202.228">8622 5921 244 0,'-7'-22'90'0,"7"16"-70"0,0-1 10 15,0 7 2-15,0 0-9 0,0 0-1 16,3-3-4-16,4 3 1 15,4 0-10-15,3-3-1 0,14-3 2 16,8 3-4-16,13-4 2 16,7-2-5-16,1 0 0 15,-1 2-1-15,4 1 1 16,7 3-4-16,4 3 0 16,-1 3-26-16,-3-3-11 15,-3 9-17-15,-1-2-3 16,-3 5-59-1</inkml:trace>
  <inkml:trace contextRef="#ctx0" brushRef="#br0" timeOffset="5764.724">9511 7231 240 0,'0'0'90'0,"7"0"-70"0,4 0 8 15,-4 0 0-15,7 7-2 16,3-4 2-16,15 6-2 16,17-2 1-16,15-1-15 15,10-3 0-15,4 0 1 0,13-3-5 16,12 0 0-16,-1-3-4 15,-10 0-3-15,-8 3 0 16,-2 0 1 0,-12 0-30-16,-10 0-13 0,-11 0-107 15,-10 3-48 1,-11-3 98 0</inkml:trace>
  <inkml:trace contextRef="#ctx0" brushRef="#br0" timeOffset="6606.307">11448 6410 212 0,'-4'-44'79'0,"8"22"-61"16,-8 0 15-16,4 7 1 0,0 5-8 15,-3 1-1-15,-4 2-8 16,-4 7 0-16,-10 4-10 15,-11 5-4-15,-10 4-2 0,-8 12-1 16,1-3 0-16,0 6-3 16,6 0 2-16,8 0 1 15,7 0 2-15,10 1-1 16,7-1 2-16,11 0-4 16,11-3 0-16,14 3 1 15,17 4 0-15,15-7 2 0,6 0 1 16,1 0-1-16,6 13-2 15,8-1 3 1,3 4 2-16,0 22 0 16,-10 9 2-16,-11 3 2 0,-15 0 5 15,-9-6 1-15,-19-3 3 16,-13-3-4-16,-22 0 2 16,-21 2-3-16,-14-11 0 15,-3-4-3-15,-7-9-1 16,-8-10-1-16,-10-9 0 15,0-3 0-15,7-10 2 16,10-6-5-16,8-3-1 16,3-9-4-16,14-7-1 15,7-12 3-15,15-6 1 0,9-7-6 16,19-9-2-16,24-19 4 16,29-32 2-16,17 1-2 15,14-13-1-15,29-22 3 16,-1-3 1-16,1-3 0 15,6-19 1-15,-10 13-2 16,-25 12-1-16,-21 3 3 16,-24 10 0-16,-29 19 1 15,-32 24 2-15,-20 32-8 16,-12 28-3-16,-10 29 0 16,-7 12 3-16,0 3-1 15,11 9-1-15,10 7-26 16,15 0-12-16,17 9-15 15,14 6-2-15,7 1-34 0,10 15-13 16,8 3 1 0</inkml:trace>
  <inkml:trace contextRef="#ctx0" brushRef="#br0" timeOffset="7898.433">13469 5742 248 0,'0'-56'93'0,"4"37"-72"0,-4 3 7 0,0 10 0 15,0 3-6-15,-4 3-1 16,4 3 0-16,0 0-1 0,7 3-11 16,11 1 6-16,14-7 4 0,17 0-1 15,11 0-1-15,3 0 2 16,11 6 0-16,4-3 3 15,-4 13 1-15,-10-4-8 16,-18 10-4-16,-18 0 0 16,-25 0 0-16,-17 0-3 15,-14 6-3-15,-4-3-2 16,0 0-3-16,1 0 1 16,2-6-1-16,5 0 0 15,3 0 0-15,3 3-3 16,7 6 2-16,8 7 1 15,6 5 0-15,8 1-3 16,3 3 0-16,7-3 2 16,7 0 0-16,8-4 1 0,3-5 0 15,-4-4 0-15,-7 0 0 16,-7-9 2-16,-10-4 1 16,-15-2 3-16,-13 0 1 15,-12-4-6-15,-6 0 0 16,-14-2-1-16,-18-4 0 15,-11 6-3-15,-3 1 2 16,10-1-6-16,11 0-3 16,11-2-25-16,14 2-12 15,14 0-27-15,10 1-11 16,11-1-67 0</inkml:trace>
  <inkml:trace contextRef="#ctx0" brushRef="#br0" timeOffset="8364.114">14513 6880 264 0,'11'-6'99'0,"10"3"-77"0,14-3 11 0,-17 6 2 16,10-3-10-16,7 3 0 15,4 0-8-15,7 0 0 16,14 0-10-16,14-7-2 0,4 7-1 16,3 0 0-16,-11 0 2 15,-2 0-5-15,-5 7-1 0,-3-4-7 16,-4 3-3-16,-6 0-27 15,-11 0-14-15,-8-2-33 16,-9 2-12-16,-15 3-6 16</inkml:trace>
  <inkml:trace contextRef="#ctx0" brushRef="#br0" timeOffset="8680.473">15085 6209 260 0,'14'-50'96'0,"-4"44"-75"0,1 3 12 0,-4 3 2 16,0 6-1-16,0 10 1 15,-7 9-3-15,-3 6-2 16,-4 10-17-16,-11 12-1 0,-7 35-1 15,-6 15-6-15,-5 7-3 16,1 28-1-16,0-3 1 16,7-10-1-16,6-2 2 15,5-7-2-15,10-13-1 16,3-9-8-16,4-22-5 16,7-15-51-16,4-16-20 15,6-7-65 1</inkml:trace>
  <inkml:trace contextRef="#ctx0" brushRef="#br0" timeOffset="9146.385">16489 6140 228 0,'3'-75'85'0,"11"56"-66"0,11 4 10 0,-11 8 2 15,4 7-4-15,3 10 2 16,0 12 3-16,-3 25 5 16,-4 12-20-16,-3 10-5 0,-8 22-4 15,-6 19-4-15,-8 0-1 0,-7 3-1 16,-3 12-2-1,-7-3 3-15,0-12 0 0,0-10-1 16,-1-9-2-16,5 0-15 16,6-12-5-1,7-14-32-15,8-21-12 0,10-6-67 16</inkml:trace>
  <inkml:trace contextRef="#ctx0" brushRef="#br0" timeOffset="9683.846">17808 6081 236 0,'46'-75'90'0,"-14"53"-70"0,14-13 6 0,-29 23-3 15,5-7-7-15,-5 0 3 16,-6 0 1-16,-15-3 0 16,-17 10-11-16,-21 5 3 0,-8 10 4 15,-10 10 1-15,-21 12-1 16,-21 13-4-16,0 24 0 16,-8 23-5-16,-10 9-2 15,-3 28 2-15,13 16 0 16,8-3-1-16,7 19-1 15,21-10-3-15,24-18 1 16,29-17 0-16,21-2 1 0,18-10-2 16,28-6 1-16,24-19 0 15,8-19 1 1,0-15 0-16,10-25 0 0,3-26 9 16,-2-12 3-16,-19-6-3 15,-13-4-3-15,-19-3-3 16,-20-12 0-16,-25-6-6 15,-21-7-1-15,-11 4-5 16,-7 12 1-16,-10 9 0 16,-8 19-1-16,-3 13 1 15,4 22 3-15,10 5-31 0,14 11-11 16,18-4-24-16,17 0-11 16,15-3-42-1,14-3-43-15,13 0 61 16</inkml:trace>
  <inkml:trace contextRef="#ctx0" brushRef="#br0" timeOffset="10635.715">18461 6670 252 0,'35'-59'93'0,"-17"34"-72"0,3-7 11 0,-10 23 1 16,-4-1-7-16,-4 4-1 16,-6 6-5-16,-8 10-2 15,-10 11-10-15,-11 14 1 0,-10 12 2 16,-4-3 0-16,0 0 1 16,0 9-6-16,-3 0-4 15,-1 7-1-15,-3 6 1 16,-3 6-3-16,3-9 0 15,4-1 1-15,10-11 0 0,4-11-16 16,6 4-6-16,8-12-44 16,4-10-20-16,10 3-43 15</inkml:trace>
  <inkml:trace contextRef="#ctx0" brushRef="#br0" timeOffset="10885.076">18090 6535 284 0,'-7'-25'107'0,"11"28"-83"0,3 4 4 16,0-1-4-16,0 10-5 0,4 9 3 16,-1 9-8-16,4 13-3 15,-3 3-6-15,0 4-4 0,-1 8 2 16,-3 7-2-16,0 7 2 15,0-4-4-15,0-6 0 16,4-7-1 0,0-12 0-16,-1-3-38 0,4-16-18 15,4-6-78 1</inkml:trace>
  <inkml:trace contextRef="#ctx0" brushRef="#br0" timeOffset="11472.804">19191 5588 252 0,'18'-25'93'0,"-8"16"-72"0,1-4 5 16,-8 7-1-16,1-3-5 16,0 9 3-16,-4-3-2 15,0 3-1-15,0 0-10 16,7-3-2-16,3-1-1 0,8 1 1 0,10 0 2 16,7 0 1-1,4 3 1-15,0 3 2 16,0 7 2-16,-4 5-5 0,-7 10-1 15,-7 10-2-15,-7 6 2 16,-10 2 1-16,-11 4 1 16,-11-3-4-16,-13-3-3 15,-12-3-2-15,-3-1 0 16,1-2-2-16,2-1-1 16,4-2 3-16,4-4 0 15,3 0-1-15,4 0 1 16,7 1-4-16,3-1 0 15,8-3 1-15,3 3 0 16,7-3 4-16,7 0 2 16,7-3-2-16,14-3-1 15,18-3-1-15,10-4-2 16,4 1 1-16,-3-1-1 0,-11-2-3 16,-8-1 2-16,-6 4-26 15,-7-4-9 1,-4 0-24-16,-3 1-8 0,-4-1-188 31,3 1 111-31</inkml:trace>
  <inkml:trace contextRef="#ctx0" brushRef="#br0" timeOffset="12372.907">14820 4780 260 0,'14'0'96'0,"0"0"-75"16,8 3-3-16,-8-3-8 0,10 9 0 15,15 0 4 1,14 4 4-16,4 3 1 0,3 3-10 15,10 2 3-15,18-2 2 0,15 9 1 16,2-2 1-16,22-4-4 16,18-4-2-16,14-8-2 15,28-7 2-15,10-9-5 16,19-10-1-16,-5-6-2 16,8-6-2-16,-25-10 1 15,-14-6-1-15,-14-6 0 0,-25 9 0 16,-35 4-20-16,-29 5-7 15,-20-2-15-15,-26 9-4 16,-13 6-19-16,-14 6-7 16,-15 10-32-1</inkml:trace>
  <inkml:trace contextRef="#ctx0" brushRef="#br0" timeOffset="12884.061">15152 4905 212 0,'39'12'82'0,"-15"-2"-64"0,15 6 7 16,-18-13-3-16,11 3 1 15,14 0 3-15,17 7-5 16,8 6-2-16,3 6-11 16,14 12-1-16,22 4 0 0,10 6-1 15,14 0 1-15,24-3 5 16,15-6 2-16,28-7-3 15,7-9-1-15,29-9-2 16,13-7 0-16,8-6-4 0,31-10-1 16,4-2 3-16,3-7 3 15,25-6-9-15,11-6-4 16,-11-1-1-16,10-2 3 16,5 2 5-16,-15-2 6 15,-7 6-10-15,-11-4-3 16,-24-5 2-16,-15 2 0 15,-27-6-9-15,-47-2-5 16,-38 2-25-16,-36 3-9 16,-31 4-20-16,-29 12-7 15,-13 3-24 1</inkml:trace>
  <inkml:trace contextRef="#ctx0" brushRef="#br0" timeOffset="13586.393">15000 5121 152 0,'85'10'57'0,"-32"-4"-44"0,14-3 16 15,-36 3 6-15,19-2-13 16,24 5-4-16,14 7-7 15,0 2 0-15,18 11-6 16,18-1 4-16,-1 3 1 0,11 1-3 16,21-1 1-16,1-3 4 15,24-3 4-15,3-3-6 16,32-3-1-16,4 0-3 16,31-7 1-16,11-5-2 15,8 2 2-15,20-3-9 16,-7-3 0-16,18 4 2 15,10-4 4-15,-6 0-3 16,10 0-1-16,21-6 0 16,-4-6 2-16,5-7-3 0,13-9 0 15,18-7 5-15,-11-15 5 16,-17-18-5-16,10-1 0 16,-7-3-4-16,-31 3-1 15,-4 3 1-15,-39 4 0 16,0-4-36-16,-35 6-15 15,-18 4-71 1</inkml:trace>
  <inkml:trace contextRef="#ctx0" brushRef="#br0" timeOffset="15465.914">9359 9401 256 0,'-14'7'96'0,"18"-7"-75"0,-1 3 1 16,4-3-5-16,4 6-1 15,6-3 2-15,5 6-1 16,6-2 2-16,4-4-10 16,6 3 6-16,12-6 4 0,17-6-1 15,7 3-1-15,3-4-5 0,-2 4-2 16,2-3-6-16,1 3-3 16,-8 3 0-16,-6 3-1 15,-15 6-16 1,-13 7-6-16,-15 3-82 0,-11 9-34 15,-6-6 16 1</inkml:trace>
  <inkml:trace contextRef="#ctx0" brushRef="#br0" timeOffset="15780.921">10527 8649 284 0,'14'-57'107'0,"-3"32"-83"0,6-3 6 16,-10 19-3-16,4 2-6 16,-1 7 2-16,1 19 0 15,0 12 3-15,-4 10-14 16,-4 9 4-16,-6 19 2 0,-4 29-10 15,0 8-4-15,-4 1-3 16,-3 15 1-16,0-3-1 16,0-3-1-16,3-6-15 0,-3-3-7 15,7-4-42-15,0-18-19 16,7-10-60 0</inkml:trace>
  <inkml:trace contextRef="#ctx0" brushRef="#br0" timeOffset="16273.693">10982 8711 312 0,'14'-18'118'0,"-3"14"-92"0,-1 1 0 0,-3 6-6 16,0 4-5-16,-3-1 0 15,-1 7-7-15,-6 5-3 0,-4 4-3 16,-4 3-2-16,-6 4 1 0,-5 2-1 16,1 0 2-16,4 4-1 15,6-4-1-15,4-3-2 16,7-2-1-16,7-1 2 16,4-7 0-16,6 1-2 15,1 3 2-15,3-3 1 16,7 0 2-16,1 3 1 15,6 0 1-15,4 0-2 16,3 3 1-16,4 3 4 16,-4 10 4-16,0 5-4 15,-3 8 1-15,-3 5-3 0,-8-6 2 16,-7-3 7-16,-7-9 3 16,-7 0 3-16,-10-10 2 15,-12-3-12 1,-16-10-3-16,-15-5-5 0,-11-1-2 15,1 1-2-15,0-10 1 16,-1 6-15-16,1-12-4 16,-1 3-23-16,8-13-8 15,6-9-19-15,12-10-9 16,17-2-54 0</inkml:trace>
  <inkml:trace contextRef="#ctx0" brushRef="#br0" timeOffset="16577.857">11105 8436 276 0,'-3'-4'104'0,"6"1"-81"0,1 0 7 15,0 0-3-15,3 0-4 16,3 0 3-16,8 0-1 16,6-4 0-16,12 7-14 15,3-3-9-15,6-3-2 16,5 6-2-16,-1-3 0 16,8-4 0-16,6 7 0 0,-3 0 2 0,-3 10 0 15,-12-1-51-15,-6 10-20 16,-14 6-71-1</inkml:trace>
  <inkml:trace contextRef="#ctx0" brushRef="#br0" timeOffset="20716.955">12601 6877 216 0,'32'-22'82'0,"-14"13"-64"0,10-4 15 0,-14 7 2 16,4-3-5-16,-1-1 2 0,1 4-5 15,-4 3 1-15,-3 3-16 16,-4 6 6-16,-7 3 3 0,-7 4 0 15,-15 6-1-15,-9 9-6 16,-12 10-4-16,-3 12-5 16,1 6-2-16,-5 4-3 15,1-4-1 1,-4-2 1-16,7-11 0 0,4 1 0 16,6-9 0-16,5-7-5 15,2 0 1-15,5 1-36 16,6-11-13-16,0-2-24 15,4-7-7-15,4 4-37 16</inkml:trace>
  <inkml:trace contextRef="#ctx0" brushRef="#br0" timeOffset="20959.396">12234 6814 272 0,'7'-21'104'0,"8"17"-81"0,2 8 12 0,-6-1 0 16,3 6-10-16,3 4-2 15,5 5-5-15,-1 11-1 16,0 8-9-16,4 7-5 0,-1 6-2 16,5 7-1-16,-5-4 2 15,-3 7-14-15,-3-7-5 16,0 0-37-16,-4 4-18 0,3 9-59 15</inkml:trace>
  <inkml:trace contextRef="#ctx0" brushRef="#br0" timeOffset="23001.218">12386 8871 236 0,'11'-22'90'0,"-4"13"-70"0,0-7 15 0,-4 10 2 15,1 0-4-15,-4 6 1 16,0 0-4-16,0 0-1 0,-4 6-16 16,-6 7 1-16,-8 12 2 0,-7 19-2 15,-10 9 2-15,-7 6-7 16,-4 1-1 0,0-4-4-16,4 4-3 0,3 3 0 15,0-1-1-15,4 11 0 16,3-14 0-16,7-6-11 15,4-9-3-15,7-12-31 16,3-4-10-16,4-12-80 16,7-13-55-1,0-10 78-15</inkml:trace>
  <inkml:trace contextRef="#ctx0" brushRef="#br0" timeOffset="23254.893">11966 8818 280 0,'0'-75'104'0,"7"50"-81"0,7-4 12 0,-3 23-2 15,7 6-5-15,3 10 1 16,7 5-3-16,4 10 1 16,0 7-15-16,3 12 0 0,-3 15 1 15,-4 10-5-15,0 0 0 16,-3-3-6-16,-4-3-2 15,0 3-5-15,-3 3-1 16,-1 3-22-16,-3-3-6 16,1-7-25-16,-1-8-8 0,0-10-72 15</inkml:trace>
  <inkml:trace contextRef="#ctx0" brushRef="#br0" timeOffset="23917.136">12908 8109 208 0,'-7'-18'77'0,"7"11"-60"0,-3-5 15 0,3 6 2 16,0-1-2-16,-4 1 3 16,1 0-4-16,-1-1-1 15,4 1-17-15,0 0 5 0,0 0 3 16,0-4-3-16,4 7 2 16,6-6-5-16,1-1 1 15,6-2 0-15,12 2 2 16,9 1-8-16,8 6-1 15,4 3 4-15,-5 6 1 16,-6 7-1-16,-7 5 0 16,-11 1-1-16,-14 9 0 0,-10 1 0 15,-15 2 0 1,-7-3-2-16,-3 0-1 16,0-6-3-16,3-3 1 0,4 0-6 15,3-3-1-15,8-4-2 16,3 7-2-16,10-3 0 15,8-1 3-15,10-2 0 16,7 0 1-16,8-1 0 16,-1 4 0-16,4 3 0 15,-4-1 0-15,-7 1 0 16,-3 0 0-16,-8 0 4 16,-6 3 2-16,-7-3 6 15,-11 2 3-15,-11-2-8 0,-14 6-4 16,-14-3-2-16,-7 0 1 15,-3 0-1-15,3 0-1 16,0 0-2-16,4-3-1 16,6-3-7-16,5-1-4 15,9-2-30-15,8-4-11 16,11-2-23-16,10-1-8 16,10-3-89-1</inkml:trace>
  <inkml:trace contextRef="#ctx0" brushRef="#br0" timeOffset="26035.203">20687 8865 264 0,'-21'3'99'0,"17"-3"-77"0,-3 3 7 0,7-3-1 16,0 7-4-16,0-4 3 15,0-3-2-15,4 6 2 16,3-3-15-16,10-3 4 0,12 0 2 16,9 0 1-16,15 0 1 15,7 0-7-15,14-9-3 0,18 9-3 16,10 0 0-16,-6 0-9 15,-1 0-3-15,-7 0 0 16,-10 0 1-16,-8 6 2 16,-10-3 1-16,-10-3-28 15,-8-3-10-15,-7-3-49 16,1 3-21-16,-8-4-25 16</inkml:trace>
  <inkml:trace contextRef="#ctx0" brushRef="#br0" timeOffset="27249.167">21188 8388 244 0,'0'-31'93'0,"7"22"-72"0,0-4 16 16,-4 7 2-16,1 3-8 16,3 6 2-16,-3 3-6 15,-4 13 1-15,-4 15-16 16,-7 29 2-16,-3 6 2 0,0 3-2 16,0 4 0-16,0 8-6 15,0 7-3-15,3-6-2 16,8-1-3-16,3-11-2 15,7-11-1-15,3-5-18 16,8-7-9-16,7-12-53 16,7-10-21-16,-1-6-32 15</inkml:trace>
  <inkml:trace contextRef="#ctx0" brushRef="#br0" timeOffset="27562.634">22313 8200 284 0,'-10'-37'107'0,"13"21"-83"0,4-3 10 0,-3 10 2 16,-1 9-5-16,1 16 4 0,-1 5-2 15,-3 17 0-15,0 3-18 16,-3 25 0-16,-4 18 1 0,-4 1-8 16,1-3-2-16,-5 2-4 15,1 7 1-15,0 3-2 16,0-6-1-16,0-10-19 16,3-12-8-16,8-16-30 15,3-12-14-15,10-4-88 16</inkml:trace>
  <inkml:trace contextRef="#ctx0" brushRef="#br0" timeOffset="28028.52">22708 7909 264 0,'-3'-32'99'0,"6"32"-77"0,8 0 4 0,-1 0 0 15,5 7-6-15,2-4 0 16,8 3 5-16,3-3 4 16,7 3-16-16,11-2 6 0,18-1 2 15,17 6-5-15,4 13 1 16,-8 13-6-16,-3 12 1 16,-10 12 4-16,-18 4 2 15,-15 0 2-15,-16 9 2 0,-15 6-6 16,-11-3-1-16,-10-3-5 15,-22-9-1 1,-13-3-5-16,-8-7-1 16,5-3-1-16,-1-6-2 15,7 3 1-15,0-3-1 0,7 0 0 16,7-3 0-16,14-4-3 16,15 1 2-16,13-10 1 15,15 4 2-15,17-7-1 16,32-7-1-16,14-5 1 15,4 3-1-15,3-7 0 16,0 0 2-16,-3-5-25 16,-7 5-10-16,-11-9-32 15,-11 6-11-15,-6-6-64 16,-5 0-67 0,-6-9 70-16</inkml:trace>
  <inkml:trace contextRef="#ctx0" brushRef="#br0" timeOffset="28738.171">24613 8357 276 0,'14'-6'104'0,"-10"3"-81"0,-4 3 9 0,0 0 1 15,-4 3-6-15,-6 3 2 0,-8 7-3 16,-6 15 1-16,-5 16-15 16,-2 3 2-16,-1 3 0 15,0 0-5-15,0 0-3 16,-3-3-3-16,-4-3-3 0,0 0-2 16,4 0 1-16,0 0 1 15,0 3 0-15,3-9-16 16,4-4-4-16,3-6-25 15,4-6-9-15,0-9-51 16,6-7-21-16,8-12 21 16</inkml:trace>
  <inkml:trace contextRef="#ctx0" brushRef="#br0" timeOffset="28992.173">24045 8269 296 0,'-7'-6'110'0,"14"6"-86"0,7 16 11 0,-3-7 1 16,3 4-9-16,7 9 1 15,8 9 0-15,2 13 0 16,5 15-15-16,-5-2-6 0,1 6-2 16,-4-10-3-16,1 6-2 15,-5-5-2-15,-3 2 1 16,-3 1-10-16,0-4-5 15,-1 0-23-15,1-9-8 16,3-9-17-16,0-7-7 0,11-16-55 16</inkml:trace>
  <inkml:trace contextRef="#ctx0" brushRef="#br0" timeOffset="29670.341">25562 8602 268 0,'-28'0'101'0,"25"-3"-78"0,-1-1 6 0,4 4 0 15,4 0-7-15,6 4-1 16,8-1 2-16,10 0 0 15,11 3-12-15,7 0 0 0,3 1 2 16,22-1-5-16,13 3-2 16,4 1-3-16,-6-4 0 15,-5-3-7-15,1-3 1 16,-8 0-45-16,-10 0-18 16,-3-3-82-1</inkml:trace>
  <inkml:trace contextRef="#ctx0" brushRef="#br0" timeOffset="30840.92">26726 7931 244 0,'-17'-19'93'0,"10"13"-72"0,0-4 7 0,7 1-2 15,0 6-5-15,0-4 2 16,3-2-4-16,4 6-2 15,0-3-9-15,4-4 4 0,3 1 1 16,0 3 0-16,0-1 2 16,0 1-4-16,0 0 1 0,4-1-1 15,3 1 3 1,8 3-3-16,9-3 1 0,12 3-1 16,3-1 3-16,0 1-7 15,-1 3-2-15,5 3-1 16,3 7 2-16,0 2-1 15,0 10 2-15,-11 16 0 16,-10 28 1-16,-14 3 0 16,-18 9 0-16,-18 4-4 15,-14 6-3-15,-10 2 2 16,-4-2 0-16,-10-13-1 16,-14 1-2-16,-12-17 1 15,1 1-1-15,11-10 0 16,6-9 0-16,12-7 0 0,9-5 2 15,15-4-3-15,11-7-2 16,13-5 2-16,29-4 2 16,24 1 0-16,15-4 2 15,13-6-2-15,22-6 2 16,0 6-4-16,-11-3-2 16,-13-4-14-16,-15-2-6 15,-7-4-28-15,-15 4-10 16,-13 0-17-16,-7-4-6 15,-8 4-51 1</inkml:trace>
  <inkml:trace contextRef="#ctx0" brushRef="#br0" timeOffset="31197.613">28032 7874 252 0,'24'-25'96'0,"-9"19"-75"0,2 0 17 16,-10 3 3-16,0 3-4 16,0 3 2-16,-3 3-6 15,-8 6-3-15,-6 1-16 16,-8 15 0-16,-3 7 2 0,-7 5-2 15,0 1 2-15,3 6-7 16,7-3-1-16,8-3 0 16,13-7 0-16,15-2-4 0,10-7-3 15,7 3 0-15,4-9-1 16,0 3-3-16,-4-10 2 16,-3-2-19-16,-4-7-9 15,-3-3-47-15,-4-3-21 16,4 0-59-1</inkml:trace>
  <inkml:trace contextRef="#ctx0" brushRef="#br0" timeOffset="31436.787">28589 7924 308 0,'0'-47'115'0,"4"38"-89"0,-4-10 14 15,0 13 1-15,-4 0-8 16,-3 3 1-16,-4 6-4 15,-6 3 1-15,-4 10-17 16,-8 18 7-16,-6 23 3 0,-4 11-8 16,1 8-4-16,-1 15-7 15,0 12-2-15,0-3-10 16,7 1-5-16,4-13-34 16,7-7-13-16,7-2-24 15,3-4-11-15,1-9-55 16</inkml:trace>
  <inkml:trace contextRef="#ctx0" brushRef="#br0" timeOffset="32351.607">29619 9257 296 0,'-3'9'110'0,"6"-2"-86"0,-3-4-6 16,0-3-8-16,0 6-7 16,0-3 1-16,-3-3 9 15,-4 10 3-15,-11-10-7 16,-10 6-1-16,-18-3 2 0,-14 6-2 16,-7 4 1-16,-14-7-5 15,-25 1-1-15,-10 2 1 16,-4-3 0-16,-32 4 9 15,0 2 3-15,-14-6-1 0,-17 7 1 16,-11-7-5-16,-18 4-1 16,-21-1-4-1,-10 7 1-15,-25-7-2 0,0 1 0 16,-18-4-6-16,-21-3 1 16,11-3 0-16,-15 0 0 15,-17-6-3-15,4-4 2 16,105 1 1-16,-166 6 0 15,1-7 0-15,3 4 2 16,11 3-3-16,-11 6 0 16,-18 6 1-16,-10 1 0 15,-11 9 2-15,-3 0 1 16,6 2-4-16,4 1-1 16,-6 0 1-16,-1 0 2 0,-7 0-2 15,-10 0 0-15,-8 3 3 16,-81 3 1-16,25-2-1 15,18-1-2-15,187-10-2 16,-254 14 1-16,42-7 3 16,21-7 1-16,14-5-1 15,14-7-2-15,8 3-2 16,13-6 1-16,163 0-1 16,-226-9-2-16,32-1 3 15,14 4 0-15,169 3 1 16,-232 0 2-16,34 3-3 15,22 0 0-15,180 0 1 0,-201 6 2 16,31 3-3-16,18 7 0 16,163-7 1-16,-213 29 2 15,57 12-1-15,39 13-1 16,7 0-2-16,14-1 1 16,36-2 1-16,10 3 0 15,21 9-3-15,28-3 0 16,39-3-25-16,22-13-9 15,24-12-27-15,46-10-10 16,17-6-67 0</inkml:trace>
  <inkml:trace contextRef="#ctx0" brushRef="#br0" timeOffset="33162.641">4858 12170 256 0,'3'-44'96'0,"8"19"-75"0,-1-10 12 0,1 20 2 15,-4-1-8-15,-3 4 1 16,3 2 2-16,-4 16 1 16,1 10-16-16,-4 9 2 0,0 16 1 15,0 28-10-15,-11 25-2 16,-3 9-4-16,-7 26-2 15,0 15 1-15,0 7 1 16,-4 15-1-16,7-12-1 16,1-10-4-16,-1 0 0 15,7-15-20-15,8-17-7 16,3-24-24-16,7-22-10 16,7-22-73-1</inkml:trace>
  <inkml:trace contextRef="#ctx0" brushRef="#br0" timeOffset="33688.859">5831 11775 272 0,'4'-91'104'0,"-4"72"-81"0,-4 0 7 15,1 10-1-15,-4 9-12 16,-4 0 1-16,-3 16-9 16,-7 12-1-16,-14 25-4 15,-11 29-1-15,-11 12 1 0,-6 25 2 16,-1 25 1-16,4 19 3 0,8 25 4 16,2 0-8-16,15 16-1 15,14-22-3-15,14-16 1 16,14-12-2-16,10-26-1 15,26-21 1-15,17-29-1 16,3-24 0-16,1-26 0 16,3-28 4-16,7-31 5 15,7-16 1-15,4-35 4 16,-4-34 4-16,-7-9 1 16,-7-42-10-16,-7-8-3 15,0-35-4-15,-18-10 1 0,-14-15-2 16,-10 3-1-16,-18 0 1 15,-14 25-1-15,-4 44 0 16,-7 38 2 0,-6 37-1-16,-8 44-1 0,-14 28-2 15,4 29 1-15,6 40-4 16,8 16 1-16,7 9-38 16,10 10-14-16,15 13-36 15,20-7-15-15,8 0-22 16</inkml:trace>
  <inkml:trace contextRef="#ctx0" brushRef="#br0" timeOffset="33957.884">7165 12283 312 0,'-32'6'118'0,"22"0"-92"0,-15 13-3 0,11-3-8 15,-7 21-5-15,-8 10 4 16,-9 7-6-16,-1 2 0 16,-4 13-4-16,5 16-3 0,2-1 0 15,5-2-4-15,6-7 2 16,-7-3 1-16,7-3 0 0,4-3-22 15,4-6-10-15,3-10-90 16</inkml:trace>
  <inkml:trace contextRef="#ctx0" brushRef="#br0" timeOffset="34228.373">6692 12160 300 0,'4'-40'112'0,"6"30"-87"0,1 20 11 16,-4-4 0-16,7 13-16 15,0 12-1-15,7 22-9 16,-3 20-4-16,3 5-3 16,-3 13 0-16,-4 22 2 0,0 6-4 0,-3-6-1 15,-4 6-9-15,0 6-2 16,0-15-25-16,3-19-9 15,-3-22-54-15,4-19-22 16,3-31 20 0</inkml:trace>
  <inkml:trace contextRef="#ctx0" brushRef="#br0" timeOffset="34709.68">7532 11239 288 0,'7'-29'110'0,"3"20"-86"0,8 0 18 0,-11 2 1 0,0 4-14 16,0 0 2 0,-10 12-13-16,-11 7-11 15,-15 3-4-15,-9 19-2 0,-8 5-1 16,3 1 0-16,5 3-3 15,9-6 2-15,12-6 1 16,10-4 0-16,14-3-3 16,14 0 2-16,11-2-1 15,14-1-2-15,-1 0 3 16,1 3 0-16,0 0 1 16,7 7 2-16,3 2-1 0,1 17 2 15,-4-4 4-15,-4 0 4 16,-10-9 0-16,-7-4 3 15,-22-2 6-15,-10-7 4 16,-10-3-6 0,-15-3-3-16,-10 0-8 0,-4-3-3 15,-3-4-2-15,-4 1 1 16,-11-3-4-16,-6-4 0 16,-1-3-4-16,4-2-1 15,7-4-35-15,8-7-13 16,13-2-25-16,11-7-11 15,14-6-55-15</inkml:trace>
  <inkml:trace contextRef="#ctx0" brushRef="#br0" timeOffset="34951.243">7687 11057 328 0,'-7'-19'123'0,"11"16"-95"0,-1 3 3 16,4 3-4-16,4 3-12 16,6 1 2-16,15-4-6 15,17 0-1-15,11-6-6 16,7-4-3-16,8 1 2 0,20 0-4 16,7 3 0-16,-3 3-10 15,0 3-5-15,10 6-52 0,0 7-22 16,1-7-47-1</inkml:trace>
  <inkml:trace contextRef="#ctx0" brushRef="#br0" timeOffset="35405.366">8985 12609 308 0,'-3'0'115'0,"13"-3"-89"0,11-4 12 0,-6 1 1 15,6 3-12-15,3-3-1 16,15 0-6-16,14-1-3 15,11 1-9-15,3 0-7 0,-4-1-2 16,-3 4 1-16,0 3 0 16,0 0-5-16,0 3 1 15,-3 1-42-15,-5-4-17 16,-2 3-94 0</inkml:trace>
  <inkml:trace contextRef="#ctx0" brushRef="#br0" timeOffset="37487.702">10227 11919 232 0,'-25'-16'88'0,"18"7"-69"0,0-7 8 0,4 7-1 16,-1-1-8-16,4-2 0 0,0-1-6 16,0-2-2-16,4-1-6 15,3 0 4-15,7 1 4 0,4-4 3 16,10 0 0-16,11-3-1 16,6-3 1-16,5 3-4 15,6 3 1-15,15 0-3 16,10 10 0-16,0 9 1 0,-3 16 4 15,-8 6-4-15,-10 18 2 32,-7 26-3-32,-14 16 2 0,-14 2-2 0,-15 1 2 15,-17 12-6-15,-10 10-3 16,-22-7-1-16,-21 1-1 16,-14 5 0-16,3 10 0 15,1-12-3-15,-5-10 2 16,8-16-1-16,11-15 0 15,10-16 0-15,14 0 0 16,18-13 0-16,14-5-2 16,14-7 9-16,15-4 6 15,9-5 1-15,26-7 1 16,17-3-7-16,7 0-4 16,-3-3-1-16,7 0 1 0,-1 0-1 15,-6 0 2-15,-18 0-18 16,0 0-6-16,-3-3-26 15,-12 0-7-15,-6-3-18 16,-7-3-6-16,0 5-56 16</inkml:trace>
  <inkml:trace contextRef="#ctx0" brushRef="#br0" timeOffset="38240.593">11539 11743 252 0,'-10'-21'96'0,"17"8"-75"0,3-9 6 16,1 9-2-16,10-2 1 15,11-7 5-15,14 0-4 16,10-6-2-16,4 3-13 16,7 9 6-16,14 10 2 0,8 12 3 15,-8 10 1-15,-14 9-5 16,-14 6-1-16,-15 4-2 16,-13 2 3-16,-18 7-7 15,-14 12-2-15,-14 1-5 16,-11-1-4-16,-3-9 0 15,0-6-1-15,6-9 0 0,5-1 0 16,3-9-3-16,6 0 0 16,8-3-1-16,11-1 0 15,14 1 3-15,13 3 0 16,15 6 1 0,7 10 2-16,4 9-1 0,-1 9-1 15,8-2 1-15,-5 2 1 16,-2-6 1-16,-15-3 1 15,-14-3 0-15,-20 6 2 16,-16 1 3-16,-13-1 2 16,-10-3-5-16,-12 6-4 15,-20-9-1-15,-8 3-1 16,-3-6 0-16,7-4 0 0,4-8 0 16,-1-1 0-16,8-9-5 15,6-7 1-15,11-5-20 16,15-4-9-16,13-6-21 15,18-7-8-15,11-6-18 16,14-5-7-16,21-11-50 16</inkml:trace>
  <inkml:trace contextRef="#ctx0" brushRef="#br0" timeOffset="38509.128">13363 12236 376 0,'0'-10'143'0,"0"10"-112"0,-3 0 8 0,3 0-4 16,-7 7-12-16,-4 5-1 16,-10 13-8-16,-7 19-1 15,-8 9-8-15,-6 4-3 0,-4 2 1 16,0 1-2-16,4 12-1 15,3 3-4-15,7-9 0 16,4 0-16-16,4-9-6 16,6-10-40-16,4-10-17 15,3-2-78 1</inkml:trace>
  <inkml:trace contextRef="#ctx0" brushRef="#br0" timeOffset="38795.141">12711 12160 324 0,'-36'-50'121'0,"33"38"-95"0,10-4 18 16,0 10 0-16,3 3-9 16,8 9 2-16,7 7-10 15,0 5-4-15,-1 20-13 16,1 22-2-16,0 12 2 0,-4 6-8 15,0 4-1-15,0 2-1 16,0 10 2-16,4 3-3 16,7-12 0-16,3-13-15 0,7-15-4 15,1-7-36-15,-1-16-14 16,0-12-79 0,-6-22-53-1,-1-19 84-15</inkml:trace>
  <inkml:trace contextRef="#ctx0" brushRef="#br0" timeOffset="39361.998">13451 10891 280 0,'0'-35'104'0,"4"26"-81"0,3-1 14 15,-3 10 1-15,-4 0-5 16,3-3 3-16,1-3-7 16,3 3-1-16,3-4-15 15,11-2 1-15,15-3 2 0,13-1-4 16,8 4 1-16,6 5 1 16,1 4 1-16,6 10-2 15,1 6 0-15,-8 12-1 16,-10 3 0-16,-14 13 0 15,-11-3 2-15,-14-4-7 16,-10-2-2-16,-8-4-3 16,-6-6-2-16,-1-6 1 15,0 0-1-15,4 3-3 0,4-10 2 16,3 1 1-16,7 0 0 16,3-1 0-16,8 4 0 15,7 3-3-15,3 6 2 16,4 9 1-16,0 4 0 15,-4-1 0-15,-4 7 0 16,-6-6 2-16,-4-4 1 16,-7-5 3-16,-7 2 1 15,-10-6-3-15,-15 0-3 16,-17-3 2-16,-11 0 0 16,-4-3-4-16,4 0-1 15,4-4-2-15,7-2 3 0,6-4-20 16,5-2-8-16,9-4-40 15,12 0-19 1,6-3-28-16,15 3-11 16,7 0-4-16</inkml:trace>
  <inkml:trace contextRef="#ctx0" brushRef="#br0" timeOffset="39829.089">15752 11188 316 0,'24'-56'118'0,"-10"28"-92"0,0 3 15 0,-6 18 0 16,-1 7-14-16,0 7-3 0,-4 18-1 15,-3 12 0-15,0 20-12 16,0 24 0-16,-3 7 0 0,-1 9-6 16,-3 23-3-16,0 2-1 15,0-3-1-15,0 0 2 16,0 0 1-16,0-3-6 16,0-12 0-16,0-16-34 15,-4-16-13-15,0-19-41 16,-3-9-15-16,-3-22-30 15</inkml:trace>
  <inkml:trace contextRef="#ctx0" brushRef="#br0" timeOffset="40037.891">15335 11847 328 0,'0'-6'123'0,"11"6"-95"0,17 6 5 0,-7-3-3 16,22 3-2-16,17-3 3 15,7 4-8-15,10-14-3 16,22 4-12-16,7-3-3 0,-7 3-1 16,-8-3-5-16,-6 3 1 15,-11-1-33-15,-10 4-15 16,-15 0-38-16,-10 7-16 16,-8 2-31-1</inkml:trace>
  <inkml:trace contextRef="#ctx0" brushRef="#br0" timeOffset="40338.61">16665 11029 304 0,'4'-120'112'0,"6"77"-87"0,8 2 15 15,-7 25 3-15,-1 0-11 16,4 7-1-16,0 6-2 15,4 9-1-15,-4 16-15 16,0 25 1-16,-3 16 0 0,-4 9-3 16,-11 16-1-16,-3 31-4 15,-3 0-1-15,-4 13-6 0,-4 15 1 16,0-9-2 0,1-3-2-16,3 0-8 0,3-10-5 15,7-18-31-15,4-16-14 16,0-22-40-16,8-13-16 15,-1-18-10 1</inkml:trace>
  <inkml:trace contextRef="#ctx0" brushRef="#br0" timeOffset="40908.485">17868 11389 264 0,'43'-66'101'0,"-15"41"-78"0,14-6 9 15,-24 15 0-15,-1-6-3 16,1-3 3-16,-4-6-2 16,-3-1-1-16,-11-5-16 15,-7 5 5-15,-11 7 3 0,-10 3-5 16,-11 10-1-16,-3 9-5 15,-1 9 1-15,1 13-6 16,0 9-1-16,-4 7-2 16,-11 24-2-16,-10 26-2 15,-3 12-1-15,-4 22 2 16,10 22 0-16,8 0 1 0,10 7 2 16,14-1 1-16,18-12 1 15,14-22-2-15,21-16-2 16,29-9-2-16,20-13 1 15,4-15 1-15,11-17 0 16,3-21 2-16,0-9 1 16,-7-13 1-16,-14-13 0 15,-10-9 0-15,-15-9 0 16,-14-10 6-16,-17-12 4 16,-25-3-7-16,-21-1-4 15,-15 1-2-15,-6 2 1 16,-4 11-1-16,-11 14-1 15,1 11 1-15,3 8-1 16,7 10-5-16,3 6-1 16,15 7-15-16,10 3-6 0,15 6-26 15,13-4-9-15,18 7-11 16,14-3-5-16,11-3-59 16</inkml:trace>
  <inkml:trace contextRef="#ctx0" brushRef="#br0" timeOffset="41225.03">19057 11546 356 0,'-7'-22'132'0,"0"19"-103"0,-7 3 12 16,7 3-1-16,-11 6-15 0,-7 10-3 16,-6 6-8-16,-8 7-4 15,0 8-5-15,-3 17-2 0,3 12 3 16,-3 6-3-16,6 3-2 16,1-5 0-16,0 5-1 15,3 3-5-15,4 1-1 16,3-10-22-16,4-15-6 15,7-10-25-15,3-13-8 16,4-9-85-16</inkml:trace>
  <inkml:trace contextRef="#ctx0" brushRef="#br0" timeOffset="41468.303">18415 11549 288 0,'-21'-41'110'0,"21"35"-86"0,3 12 11 16,4 1-1-16,4 8-6 16,3 7 1-16,4 6-5 15,3 10-3-15,4 12-11 16,3 16 2-16,0 16 2 0,4-1-5 16,3 1-3-16,11-4-3 0,7 4 0 15,10 5-22-15,-3-15-7 16,-3-9-38-16,-11-10-16 15,-4-9-68 1</inkml:trace>
  <inkml:trace contextRef="#ctx0" brushRef="#br0" timeOffset="43703.063">20338 11703 296 0,'-74'0'112'0,"52"-3"-87"0,-2 3 7 16,17 0-5-1,3 3-11-15,4 0 1 0,11 3 3 16,13 0 2-16,22 1-11 16,18-1 7-16,10-6 4 0,28-6-7 15,11 6-3-15,-4-3-10 16,8-1-1-16,-1 4-1 16,-10 4 2-16,-14-1-30 15,-18 6-13-15,-14-3-50 16,-21 7-19-16,-22 3-25 15</inkml:trace>
  <inkml:trace contextRef="#ctx0" brushRef="#br0" timeOffset="44003.172">20729 11336 292 0,'-24'-69'110'0,"24"44"-86"0,3 3 9 0,1 12-3 16,3 4-5-16,0 6 2 15,3 6-6-15,-3 7-3 16,0 28-10-16,-3 25 6 0,-4 9 3 16,-4 3-7-16,-6 23-3 0,-1 11-2 15,1-5-1-15,-1-3-5 16,4-1-1-16,3-3-6 15,8-2-2-15,7-23-35 16,6-9-13-16,4-19-52 16,4-16-22-16,-4-22 21 15</inkml:trace>
  <inkml:trace contextRef="#ctx0" brushRef="#br0" timeOffset="44391.453">21474 11182 184 0,'-7'-9'71'0,"7"-1"-55"0,3 1 9 0,1 3-1 16,3-7-1-16,0-6 3 15,3 1 3-15,1-8 5 16,-1-2-19-16,5-3 9 0,-1 0 4 16,-4 2 2-16,1 14 4 15,-4 8-7-15,0 20-4 16,-4 25 0-16,5 9 0 16,-5 9-6-16,1 26-2 15,3 15-9-15,0-3-4 0,-4 0-1 16,1 6-1-1,-1 4 0-15,1-7 2 0,-1-12-10 16,1-10-4-16,3-19-41 16,7-12-17-16,4-16-26 15,3-12-10-15,4-22-20 16</inkml:trace>
  <inkml:trace contextRef="#ctx0" brushRef="#br0" timeOffset="44857.287">21950 11072 264 0,'-4'-90'101'0,"11"58"-78"0,0-2 4 0,0 21-1 15,1 1-4-15,-1-1 4 16,3 1 1-16,4-1 3 16,4-3-16-16,7-3 5 0,6 10 4 15,8-3-3-15,0 2 0 16,3 7-5-16,4 6-1 15,-3 16-4-15,-1 22 1 16,0 15 0-16,-3 10 3 16,0 0-3-16,-4 6 1 15,-3 22-3-15,-7-3 0 16,-4-10-3-16,-18-5-1 16,-10-4-1-16,-10 3 0 0,-8 0-2 15,-7 4 1-15,-3-7-2 16,-4-6-1-16,0-13-2 15,7-9-1-15,8-6 2 16,13-4 0-16,11-9-2 16,14-3 2-16,14-6 5 15,11-7 2-15,11-3-2 16,17-2-3-16,14-8 0 16,-7-2-1-16,-11 6-14 15,-10-9-5-15,-3 6-26 16,-8-4-8-16,0 1-17 15,1 0-6-15,-1 0-41 16,4-4-15-16,0-2 26 16</inkml:trace>
  <inkml:trace contextRef="#ctx0" brushRef="#br0" timeOffset="45232.365">23858 11264 320 0,'7'-41'121'0,"0"32"-95"0,1-4 16 0,-5 10 1 0,-3 3-11 16,0 3-1-16,-3 6-11 15,-5 4-5-15,-6 21-8 16,-10 17-3-16,-15 8 0 0,-3 10 0 16,-4-3 2-16,0 0-3 15,0 3 0-15,4 6-3 16,3-3-3-16,4-6-20 15,3-6-8-15,7-16-30 16,4-13-14-16</inkml:trace>
  <inkml:trace contextRef="#ctx0" brushRef="#br0" timeOffset="45489.295">23364 11116 348 0,'0'0'132'0,"8"16"-103"0,2 12 7 0,-3-12-1 15,4 9-8-15,3 16 4 16,0 18-13-16,4 7-5 16,3 9-8-16,3-2-2 0,1 2 1 15,3 9-2-15,4 1-2 16,0-6-19-16,0-7-8 0,-1-10-24 15,1-11-7-15,0-1-19 16,0-13-6-16,-1-2-39 16</inkml:trace>
  <inkml:trace contextRef="#ctx0" brushRef="#br0" timeOffset="45789.344">24483 11574 308 0,'-43'0'115'0,"40"0"-89"0,6-3 1 0,5 3-6 16,9 0-8-16,11 0 0 15,18-3-3-15,11 0-1 16,3-4-5-16,0 4-3 0,0 0 0 16,3 0-6-16,1 3 1 15,-1 0-27-15,-3-3-9 16,-3 0-29-16,-1 3-9 16,-7-6-31-1</inkml:trace>
  <inkml:trace contextRef="#ctx0" brushRef="#br0" timeOffset="46329.02">25661 10765 276 0,'-32'-19'104'0,"29"13"-81"0,-1-3 7 0,4 6-3 15,4-4-2 1,3-2 2-16,7 6-3 0,4-7-1 16,6 1-12-16,8 0 7 0,7-1 2 15,14 4 1 1,14 6-1-16,7 6-4 0,0 13 0 15,-7 9-5-15,-7 22 1 16,-11 19-3-16,-6 16 0 16,-19-4-3-16,-10 10 1 15,-14 3-4-15,-10-3 0 16,-15-12-1-16,-17-4 1 16,-11-15 0-16,-3 2 1 15,3-11-2-15,3-4 1 16,8-10-4-16,10-2 0 0,7-7 1 15,11 3 0-15,11-6 0 16,10 0 0-16,25-9 4 16,24 3 2-16,11-10 0 15,4 1-1-15,3-10-6 16,3 0 1-16,1 0-24 16,-4 0-10-16,-14-3-28 15,-11-4-14-15,-6 7-43 16,-12 0-17-16,-6 0 10 15</inkml:trace>
  <inkml:trace contextRef="#ctx0" brushRef="#br0" timeOffset="46705.855">26928 10853 312 0,'-11'-16'115'0,"11"16"-89"0,-7 0 12 0,3 7 1 15,-3 5-17-15,-7 10-4 16,-3 9-5-16,-5 10 1 15,-2 0-7-15,-1 9 2 0,4-6 2 16,7 3 0-16,7-6 1 0,7 0-2 16,7-4-1-16,10-2-8 15,8-4 0-15,10-3-3 16,8-6-2-16,-1 0-13 16,0-9-6-16,1-7-28 15,-5-6-12-15,-6-6-20 16,0-4-8-16,0 1-24 15</inkml:trace>
  <inkml:trace contextRef="#ctx0" brushRef="#br0" timeOffset="46943.765">27376 10881 296 0,'-7'-56'112'0,"7"40"-87"0,-4 0 18 0,4 10 2 16,-4 3-9-16,-3 6 2 15,-3 13-7-15,-1 15-1 16,1 19-17-16,-1 10 5 0,-3 9 3 16,0 6-11-16,0 29-3 15,0-1-5-15,3-3 1 16,4-2-11-16,0 5-4 16,3-3-41-16,4-9-15 15,0-12-29-15,0-4-12 16,-3-22-25-1</inkml:trace>
  <inkml:trace contextRef="#ctx0" brushRef="#br0" timeOffset="48580.365">3641 10756 172 0,'-7'-47'66'0,"7"28"-52"0,0-3 12 0,0 9 1 16,0 1 2-16,0-1 2 15,-4 4-5-15,-3 3-2 16,0 6-13-16,-7 9 2 0,0 13 1 15,-4 16 8-15,-3 37 4 16,3 32 3-16,1 37 2 16,-1 34-12-16,11 48-4 15,11 22-9-15,3 25-2 0,7 28-4 16,-7-16-1-16,0-3 3 16,-7-31 3-16,-4-9 4 15,1-26 2-15,-1-66-1 16,4 51-1-16,7-38-8 15,7-25 0-15,4-25-1 16,10-19 0-16,11-12 0 16,3-4 0-16,-6-12 0 15,6-10 0-15,11-6-3 16,7 1 2-16,17-11 1 16,8-5 2-16,-4-1-1 0,25 1-1 15,-25-13 1-15,53 0 1 16,32-4-6-16,7 1 1 15,25-6 1-15,10 6 3 16,28-7 0-16,0 1-1 16,89-1 1-16,14-9 1 15,-8-3 1-15,15-9 1 16,28-4-2-16,28-2-2 16,14-7 1-16,22 0-1 15,17-6 2-15,11-1 1 16,10 1-1-16,4-3-2 15,6 3 1-15,8-4 1 16,4-5-3-16,13-7 0 16,18-6 1-16,25-7 0 0,21-12 2 15,-7-15 1-15,4 8-1 16,10 7-2-16,14 16 1 16,-14 19-1-16,-14 12-3 15,-11 6 2-15,1 16 1 16,3 9 2-16,-7 7 1 15,0 3 3-15,-8 3 1 16,-2 3 1-16,2 0-2 16,15 19-1-16,0 6-1 15,-10 0 2-15,-19 7-1 16,-20 8 0-16,-18 20-3 16,-32 12-2-16,-32-9 5 15,-24-10 4-15,-18-12-12 16,-14-16-2-16,-35-9-3 15,-15-3 2-15,-31-10 2 0,-25 3-1 16,-49-5 4-16,-18-5 2 16,-35-2-2-16,-36-9-2 15,-31-4-1-15,-25-12 0 16,-18-13 5-16,-13-6 3 16,-11-13 3-16,-11-15 3 15,-7-19-3-15,-7-35 1 16,-7-21-1-16,-4-54 3 15,-6-38-5-15,-4-46-3 16,0-64-4-16,3-52 1 16,11-35-8-16,7-25-4 0,7 6-4 15,0 22 0-15,-3 60 9 16,-4 31 7-16,-4 56 3 16,-3 20 2-16,-10 33-20 15,-8 36-9 1,-6 8-91-16,-12 17-41 0,-6-13 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3:13.0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9356 2967 212 0,'-4'-15'79'0,"4"15"-61"0,0-4 10 16,0 4 0-16,0-3-5 15,0 3-2-15,0-3-5 16,0 3-2-16,0 0-8 15,7-6-2-15,4 3 0 0,6-13 4 16,8 0 3-16,7-2-2 16,3-11 0-16,7 1-3 15,15 3-1-15,13-9-3 16,5 5 1-16,2 1 0 16,4 0 1-16,18 0-2 15,7 3-2-15,0 0 1 16,7-4 1-16,21 4-3 0,0-3 0 15,10-7 1-15,22-2 2 16,-4 12-1-16,29-10-1 16,-4 1 1-16,18-1 1 15,-1 10-3-15,11-3 0 16,1 9 3-16,13-3 1 16,0 10-1-16,15-13-2 15,-5 15 1-15,23-2 1 16,-5 5-3-16,15 4 0 15,-1 0 1-15,5 6 0 16,13 0 0-16,-14 7 2 16,11 9-1-16,-11-1-1 0,0 11-2 15,0 5 1-15,-10 7 1 16,6-10 2 0,33 19 3-16,-4-6 2 15,-32-3-3-15,-7-3-1 0,-32 6-1 16,-10 0-2-16,-11 6 1 15,-35 3-1-15,-18 0 2 16,-14-3 1-16,-14-6-1 16,-17 0-2-16,-22-6 1 15,-14-4-1-15,-14-2 2 16,-14-7 3-16,-11-3-53 16,-14-3-24-16,-14-1-70 15</inkml:trace>
  <inkml:trace contextRef="#ctx0" brushRef="#br0" timeOffset="1078.937">9578 2936 148 0,'7'-22'57'0,"0"13"-44"0,0 2 7 0,-3-2 1 16,3-7-9-16,0 4 1 16,3-4-4-16,4-3 2 15,8-3-6-15,6 0 4 0,7-3 1 0,7-3 1 16,8 9 1 0,-1 0-2-16,4-3-1 15,11 0-1-15,10 0 0 0,10 7-2 16,5-4-1-16,2-6-3 15,22 3-2-15,11 0 5 16,-1 0 1-16,25 0-2 16,8-9-1-16,16-1-1 15,19-2 1-15,6-4-2 16,22 7 2-16,10-10-4 16,11 10 0-16,28-1 1 15,-3 4 0-15,24 3 0 16,11 0 2-16,-3 6 1 15,20 0 1-15,15-3 2 0,-8 7 1 16,8-1-3-16,17 4-3 16,7 2 0-16,-3 7 1 15,3-3 1-15,8 6 1 16,13 0-5-16,-3 6 1 16,-7 3 0-16,-7 4 2 15,81 6 5-15,-35 0 4 16,-47-1-4-16,-2 20 1 15,-12-3-5-15,-38 8 0 16,7 8-3-16,-31 2-1 16,-1-3-1-16,-28 0 0 15,-4-3 2-15,-31 7 2 16,3-11-1-16,-28 14 2 0,-21-4-4 16,-7 1 0-16,-14 2 1 15,-22-9 0-15,-24-6 2 16,-21 0 1-16,-11-10-1 15,-14-6-2-15,-11-6-28 16,-10 0-11-16,-11-4-19 16,-7-2-4-16,-14 2-41 15</inkml:trace>
  <inkml:trace contextRef="#ctx0" brushRef="#br0" timeOffset="3992.071">3972 6385 184 0,'-14'-10'68'0,"11"7"-52"0,-4-3 12 0,7 3 5 15,0 0-6-15,0 0 1 16,-4 0-6-16,4-7-4 16,0 10-10-16,7-9 1 0,4 6 4 15,6-4 2-15,12-2 0 16,9-4 1-16,8 1 3 15,11-1-7-15,-1 1 1 0,22 5-4 16,3 7 2 0,0 7-2-16,-3 5 2 0,-15 7 0 15,-6 9 3-15,-19 4-1 16,-6 15 2-16,-14 9-6 16,-11 19-1-16,-14 1-2 15,-18 2-1-15,-14 13-1 16,-21 19 2-16,0-1-3 15,0-2 0-15,-3 15-1 16,-1 4-2-16,8-10 3 16,7-16 0-16,10-9-4 15,14-9 1-15,14-7 0 0,11-16 2 16,15-2 1 0,9-16 1-16,8-13 0 15,10-13 2-15,18-11 1 0,14-4 1 16,4 0-4-16,-4-4-1 15,4-2-1-15,-8-3 1 16,4 9 0-16,-3-3 1 16,-8 3-18-16,-10 0-5 15,-3-7-18-15,-15 7-4 16,-3-3-16-16,-4-3-6 16,4 0-94-1</inkml:trace>
  <inkml:trace contextRef="#ctx0" brushRef="#br0" timeOffset="4382.424">5828 6871 304 0,'3'-9'115'0,"-3"2"-89"0,0 14 10 0,0-7-2 15,-3 3-4-15,-8 15 2 16,-3 8-9-16,0 14-1 15,-14 14-13-15,-4 8-3 0,-7-2 0 16,-3 6-3-16,-11 3-2 16,4 9-3-16,3 13-1 15,7-13 2-15,4-9 2 16,10-9-16-16,-3-4-4 16,10-15-35-16,4-3-13 15,3-10-84 1</inkml:trace>
  <inkml:trace contextRef="#ctx0" brushRef="#br0" timeOffset="4654.761">5295 6912 276 0,'-14'-32'104'0,"14"26"-81"0,0 3 9 16,0 3 1-16,7 3-1 15,0 3 3-15,7 4-6 16,4 9-1-16,7 12-15 16,6 19-3-16,1 16 0 0,0 0-4 15,0-4-1-15,-1 4-2 16,1 13-3-16,0-1 3 16,-4-12 2-16,0 0-20 15,1-13-9-15,-12-9-39 0,1 0-17 16,-1-3-68-1</inkml:trace>
  <inkml:trace contextRef="#ctx0" brushRef="#br0" timeOffset="5373.526">6015 5927 244 0,'-18'-22'93'0,"22"13"-72"0,-4-7 14 16,0 7 0-16,0-1-5 15,3-2 0-15,-3 2-4 16,4 1 1-16,-1 0-15 16,8-1 2-16,0 1 2 0,3-1 1 15,10-2-1-15,5 2-2 16,6 1 1-16,0 6 1 0,4 6-1 16,3 3 1-1,-3 0 3-15,-7 4-9 16,-8-1-3-16,-9 4 13 0,-15 3 9 15,-11 2-15-15,-7 4-5 16,-3 6-6-16,0-2-3 16,3-1-2-16,-6-7 1 15,6 8-1-15,7-4 0 16,4-1 0-16,4-2 0 16,6 0 2-16,4 0 0 15,8 3-3-15,2 0 2 16,11 3 3-16,1 3 1 15,9 0-1-15,5 7 1 16,3-4-2-16,-4 1-1 0,-3-4 1 16,-7 3 1-16,-8 0 5 15,-10 1 6-15,-7-1-1 16,-10 4 3-16,-15 2-8 16,-10-2-2-16,-14 2-3 15,-4-2-2-15,0-10 1 16,0-3 1-16,0-6-1 15,0 2-1-15,-7-8 1 16,8-1-1-16,-5-3-9 16,8 1-2-16,7-4-27 15,3 3-13-15,7 0-15 16,4 1-7-16,7 2-15 16,3 1-5-16,11-1-51 15</inkml:trace>
  <inkml:trace contextRef="#ctx0" brushRef="#br0" timeOffset="8151.559">6773 7222 184 0,'-7'0'71'0,"7"0"-55"0,-3 0 11 0,3 0 3 16,0 0-7-16,0 0 1 15,0 0-2-15,0 0 1 16,0 0-13-16,0 0-1 0,0 0 1 16,0 0 0-16,0 0 2 15,0 0-2-15,0 0-1 0,0 0 1 16,3 0 1-16,4 0 3 15,-3 6 2-15,-1-6-3 16,1 0 2-16,7 0-2 16,6 0 2-16,4 0-6 15,11-6-1-15,10 6 0 16,1-9 0-16,6 6-2 16,4-4-1-16,7 7 3 15,11-3 3-15,6 0-2 16,1 0 0-16,-1-3-3 15,-10-1-1-15,0 1-1 16,0 0 0-16,1 0-2 0,-5-1 1 16,-7 1-2-16,-6 3 2 15,-11 0-2 1,-8 3-1-16,-6 0 1 0,-4 0 1 16,-7 0-23-16,-3 3-11 15,-4 0-32-15,0-3-14 16,0 0-85-1</inkml:trace>
  <inkml:trace contextRef="#ctx0" brushRef="#br0" timeOffset="8765.998">8431 6441 284 0,'18'-15'107'0,"-11"8"-83"0,-3-2 15 16,-4 9 1-16,0 0-5 16,0 0 2-16,0 0-14 15,-4 0-6-15,-6 3-10 16,-8 3-5-16,-7 7-1 0,-3 3 1 15,-4 6 1-15,4 0-4 16,3 3 1-16,4-3-2 16,7-1-2-16,3 1 0 0,4 0 3 15,7 3 0-15,7-3 3 16,4 0-3-16,7-3 0 16,6 0 1-16,8 0 0 15,7-4 0-15,3 4 0 16,1 0 0-16,-1 3 0 15,0 0 0-15,4 3 0 16,3 3-3-16,8 7 2 16,-1 9 1-16,1 6 2 15,-8 0-1-15,-3-3-1 16,-7 0 3-16,-11-6 0 16,-7-4 10-16,-7-2 3 15,-10-4 1-15,-11-2 2 0,-11-7-8 16,-14 6-2-16,-10 3-7 15,-7-3-2-15,-4 1 0 16,-4-4 2-16,-10-3-3 16,-17-4 0-16,-1-5 1 15,7-7 0-15,8-6-9 16,6-9-2-16,8-7-36 16,10-6-16-16,11 0-28 15,17-3-10-15,11-6-30 16</inkml:trace>
  <inkml:trace contextRef="#ctx0" brushRef="#br0" timeOffset="9065.871">8389 6335 280 0,'-28'-10'104'0,"28"7"-81"0,3 3-6 16,11-6 39-16,8 3-14 15,9-3-7-15,8-4-4 16,7 1-18-16,14-1 1 0,18-2 2 16,13-1-6-16,-6 4-1 15,3 3-5-15,15 2-1 16,2 8-1-16,-6 2-2 15,-11 6-28-15,4 4-14 0,0 3-20 16,3 3-7-16,-3 0-75 16</inkml:trace>
  <inkml:trace contextRef="#ctx0" brushRef="#br0" timeOffset="9426.868">10086 6890 312 0,'3'-19'118'0,"-3"13"-92"0,0-4 15 0,0 1 2 15,-3 9-13-15,-1-3-2 16,-3 6-12-16,-7 6-5 16,-7 7-6-16,-7 9-4 0,-11 19 2 15,-7 19-2-15,-7 2 2 16,4 1-2-16,3 0 2 16,0 6-2-16,7 4 2 15,1 5-2-15,6-9-1 16,4-9-13-16,3-10-4 0,4-3-37 15,3-12-18-15,4-10-81 16</inkml:trace>
  <inkml:trace contextRef="#ctx0" brushRef="#br0" timeOffset="9698.296">9596 6764 332 0,'0'-12'123'0,"3"12"-95"0,-3 3 0 15,4 0-4-15,3 10-5 16,0 5 1-16,3 7-7 16,4 7-3-16,4 9-5 0,0 15-6 0,3 10 0 15,0 0 1-15,0-7 2 16,4-2-1-16,0-7 2 15,3 3-13-15,0-9-3 16,0 0-32-16,0-16-12 16,4-12-90-1</inkml:trace>
  <inkml:trace contextRef="#ctx0" brushRef="#br0" timeOffset="10239.277">10181 6034 252 0,'4'-19'96'0,"-1"10"-75"0,4-4 10 16,0 7-2-16,4-4-4 15,3 1 0-15,4-4-8 16,3 4 0-16,7 0-10 16,4-1 2-16,3 4 2 0,4 6-2 15,3 0 2-15,1 9 3 16,2 7 3-16,-2 3 0 0,-8 9-1 16,-10 3-2-16,-8 7-1 15,-10 3-1-15,-10-1 2 16,-8-2-7-16,-6 0-2 15,-1-4-3-15,-3 1 1 16,-4-7-2-16,0 0 2 16,1 3-7-16,3 1 1 15,3 2 3-15,4 4 2 16,7-4 0-16,7 1-2 16,7-7 3-16,7 0 2 15,7 4 2-15,4-13 1 16,7-4-4-16,6-2-3 15,1-4 0-15,0 1 1 16,0-1-1-16,-4-3-1 0,-3-3-24 16,-4-3-9-16,-3 7-32 15,-8-4-13-15,1-3-54 16,-4 6-56 0,-3-6 67-16</inkml:trace>
  <inkml:trace contextRef="#ctx0" brushRef="#br0" timeOffset="11497.782">12940 4808 208 0,'-4'-7'79'0,"4"7"-61"0,0 0-1 15,0 0-5-15,0 0-2 16,4 0 1-16,3 0 1 16,0 0 2-16,4 10-7 15,3-4 5-15,3 4 1 0,8-1 0 0,7 4 0 16,7 2-3-16,6 1 1 15,5 0-4-15,3 2 1 16,10-5-5-16,15 6 0 16,10 0-1-16,4-1 1 15,3 1 0-15,21 0 1 16,8 3 0-16,-4 6 2 16,10-3-1-16,15 0 0 15,-4 4-3-15,21-4-2 16,4-7 1-16,4 1-1 15,24-6 2-15,-14-4 1 16,21-9-4-16,-4-6 1 0,18-7 0 16,-3-2 0-1,21-17 2-15,-11 10 1 16,14-9-1-16,-6 6-2 0,6-3 1 16,-3 0 1-16,3 2-3 15,-6-5 0-15,-5-7 3 16,1-12 1-16,-7-3 1 15,7-10 0-15,-29 7-7 16,-6 3 0-16,-15 5 3 16,8 1 2-16,-43 7-11 15,-28 5-4-15,-29 7-23 16,-17 9-9-16,-24 3-18 16,-22 10-8-16,-11 3-31 15</inkml:trace>
  <inkml:trace contextRef="#ctx0" brushRef="#br0" timeOffset="12266.355">12891 5115 148 0,'14'19'57'0,"-4"-3"-44"0,8 9 14 16,-4-16 3-16,7 10-11 15,11 3-3-15,14 0-3 16,10 0 1-16,8 0-7 0,10 0 5 0,21 6 3 16,14-6-5-16,4 0-1 15,21 0-1-15,22 0 0 16,2 3-4-16,26-3-1 16,-4 0 1-16,28 3 0 15,0-3-5-15,28-4 1 16,-10 7 0-16,25-6 0 15,-5-3 0-15,12 0 0 16,14-4 0-16,-8-2 2 16,26-4-3-16,-5-3-2 15,5-3 6-15,20 0 3 16,-10-9-6-16,3-1-1 0,11-9 0 16,-7-3 2-16,4 4 2 15,3-11 1-15,-18 11 2 16,14-4 3-16,-3-3-4 15,-10-1-1-15,13-8-2 16,-3 3-2-16,-7-10 1 16,14-16 1-16,-14-8-1 15,7-1-1-15,-1 3 1 16,-27 0-1-16,53-9 0 16,-61 0 0-16,-31 6 0 15,-32 4 2-15,-42 11-129 16</inkml:trace>
  <inkml:trace contextRef="#ctx0" brushRef="#br0" timeOffset="14591.192">6960 9175 228 0,'-10'4'85'0,"10"-4"-66"0,-4 0 3 0,4 0-1 15,0 0-2-15,0 0 3 16,0 0-3-16,0 0 0 15,4 0-10-15,3 6 6 0,-4-6 2 16,1 0-3-16,3 0 0 16,-4 0-4-16,4 0-1 15,-3 0-1-15,3 0 0 16,0 0 2-16,0 0 1 16,4 0 1-16,3-6 0 15,-4 6-2-15,5-4-1 0,2-2-1 16,1 3 2-16,-1-3-1 15,5 6 2-15,2 0-6 16,1 6-1-16,10-3 2 16,11-3 1-16,7 0 1 15,4 0 2-15,6-9-1 16,-7-1 0-16,-3 1-3 16,-3-7 1-16,-4 1-2 15,-8-1 2-15,-6 3-4 16,-7 4 0-16,-7 0 3 15,-8 5 1-15,-6 4-8 16,-4 0-1-16,0 0-33 16,0 0-14-16,0 0-26 15,7 0-11-15,3 0-59 16</inkml:trace>
  <inkml:trace contextRef="#ctx0" brushRef="#br0" timeOffset="15042.152">8167 8533 248 0,'-7'-29'93'0,"3"20"-72"0,4-10 9 15,0 10-1-15,0-1 0 16,0-2 2-16,0 3 1 15,0 2 0-15,0 7-17 16,0 10 2-16,0 15 3 0,0 15-5 16,-7 17 2-16,4 3-8 0,-4 5-3 15,-4 14-3-15,0 12-3 16,1 0 1-16,-1-7-1 16,4-8-3-16,4-4 2 15,-1-3-28-15,4-7-10 16,0-12-30-16,0-9-11 15,7-13-59 1</inkml:trace>
  <inkml:trace contextRef="#ctx0" brushRef="#br0" timeOffset="15507.662">8505 8658 228 0,'8'-78'85'0,"-1"40"-66"0,0-9 14 16,-4 28 4-16,-3 0-8 16,-3 4-2-16,-1 2-9 15,-6 7-1-15,-5 12-10 16,-6 16-2-16,-3 19 1 0,-1 9 1 16,0 10 1-16,0 2 2 15,1 14 1-15,3 18-5 16,7 0-2-16,10-6 0 15,8-4 0-15,13-5-5 16,11 2 1-16,11-12 2 16,7-16 1-16,0-15-1 15,0-10 1-15,7-25 9 16,3-18 4-16,4-10 1 0,-3-13 2 16,-5-15 1-16,-6-23 0 15,-10-8-9-15,-15-1-2 16,-11-6-5-16,-20-22-1 15,-18-3-3-15,-11 19-1 16,-7 12-1-16,4 16 0 16,-1 16 0-16,4 16-2 15,4 11-11-15,10 14-5 16,11 6-20-16,7 15-10 16,7 0-13-16,7 10-4 15,7 13-71 1</inkml:trace>
  <inkml:trace contextRef="#ctx0" brushRef="#br0" timeOffset="15851.279">9723 8727 284 0,'-4'-22'107'0,"1"13"-83"0,-1-10 19 16,4 10 3-16,-4-1-9 15,1 1 1-15,-4 9-11 0,-4 0-4 16,1 9-13-16,-4 7-2 0,-1 6-1 16,-2 6-3-16,-4 3-3 15,-4 20 0-15,-3 8-1 16,-4 13 0-16,-3-6 0 15,-1-3-3-15,5-4 0 16,-1-5-9-16,7-1-3 16,4-9-27-16,3-7-11 15,4-5-29-15,7-10-12 16,7-10-28 0</inkml:trace>
  <inkml:trace contextRef="#ctx0" brushRef="#br0" timeOffset="16092.337">9349 8533 316 0,'-29'-19'118'0,"22"28"-92"0,0 10 4 16,7-3-3-16,4 6-9 16,3 6-1-16,7 3-3 15,7 4 1-15,4 2-8 16,0 7-2-16,-1 13 1 0,1 9-3 15,-4-1-2-15,-3-2 0 16,-1-3-1-16,1-10-20 16,-4-6-7-16,4-7-26 15,-4-8-9-15,4-11-75 16</inkml:trace>
  <inkml:trace contextRef="#ctx0" brushRef="#br0" timeOffset="16646.669">10022 8109 220 0,'4'-18'82'0,"-1"8"-64"0,1-5 15 0,0 5 4 15,-1 1 1-15,4-4 2 0,0 1-9 16,-3 8-2 0,-1-2-16-16,1-3-3 0,-4 9 0 15,3 0 0-15,4-3 2 0,0-4-6 16,4 7-4-16,3 7 1 16,4-4 2-16,3 6 2 15,0 10 1-15,0 0 0 16,-3 3 0-16,-4 3 4 15,-7 6 5-15,-3-3-5 16,-8 1-2-16,-7 2-5 16,-3-3-4-16,-3 0 0 15,-1 7 1-15,0-4-3 16,4 1 0-16,0-4 1 16,4 3 2-16,3-3-3 0,0-2 0 15,7-5 1-15,0 8 0 16,7-4 0-16,3-3 0 15,8 0 0-15,6-3 2 16,5-4-1-16,2-2 2 16,5-7 0-16,-1-3 3 15,0-3-5-15,-3-3-3 16,-4-3-4-16,-3 3-1 16,-4-4-32-16,-3 7-13 15,-1 0-73-15,-2 0-32 16,-5 0 29-1</inkml:trace>
  <inkml:trace contextRef="#ctx0" brushRef="#br0" timeOffset="19199.076">2434 13324 124 0,'0'0'46'0,"4"-3"-35"0,-1-4 12 0,-3 7 5 16,4 0-7-16,3-3-2 16,0-3-5-16,3 6-1 15,5-3-7-15,2 3-2 0,8 0 0 16,0 0 2-16,6 0 3 16,8 3 0-16,11-3 0 15,-5 6 3-15,12-3 5 16,6-3-3-16,26 0 0 15,6 0-4-15,0-3 1 16,29-3-4-16,10-3 1 16,10-1-1-16,18-9 3 15,4 7-1-15,21-7 0 16,0 3-1-16,11 1 2 0,3 2-1 16,0 1 2-16,21 2-6 15,-17 7-3-15,24-6 1 16,-10-1 2-16,17 1-4 15,-3-4-1-15,3 1 0 16,-13-4 2-16,24 0 5 16,-18-2 4-16,21-4 0 15,-10-4 1-15,14-2-2 16,-10-3-1-16,13 0-3 16,-3-4 1-16,7 4-2 15,14-4 0-15,-6 4-1 16,23-1 0-16,61-5-2 0,-28 2-2 15,10 4-2-15,-14 3 1 16,-7 3 3 0,10 6 1-16,-17 6-4 0,-3 4-1 15,17 6 7-15,-21 3 4 16,6-3 2-16,19 3 1 16,-7 0-2-16,-1 0-1 15,22 0-5-15,-8 6-1 16,-3 3 3-16,11 4 1 15,3 3-1-15,-14-1-1 16,15 4-3-16,13-6-2 16,4-7 1-16,3-3-1 0,4-3 0 15,14 0 0-15,18 0 2 16,6 0 1-16,-10 6-1 16,-10-3 1-16,-4 13-4 15,7 6 0-15,0 3 3 16,-18 10 1-16,-13 12-4 15,10 3 1-15,7-3 0 16,-8 0 0-16,-9-9 0 16,3-10 0-16,10-6 2 15,-17 6 3-15,-22-6-4 16,1 3-1-16,-32-3-2 16,-11 3 0-16,-38 0-3 15,-4 6 1-15,-39 4-7 16,-14-7-1-16,-7 0-22 15,-25-12-8-15,-14-13-18 0,-3-12-7 16,-11-10-61 0,-25 10-52-16,-17-1 71 15</inkml:trace>
  <inkml:trace contextRef="#ctx0" brushRef="#br0" timeOffset="22802.426">11476 8649 248 0,'-14'0'93'0,"10"-3"-72"0,4-4 11 0,0 7 3 16,0 0-10-16,4-9-2 15,3 6 6-15,3 0 6 16,8 0-18-16,14-1 2 0,17 1 1 16,15-3-2-16,10 0 1 15,0-1-6-15,11-2 0 16,10 0-10-16,-4-1-4 16,-9 4 0-16,-12 0 2 15,-10 3-2-15,-10 3-2 16,-12 0-9-16,-9 0-3 15,-8 3-36-15,-7 0-14 16,-11 9-95 0</inkml:trace>
  <inkml:trace contextRef="#ctx0" brushRef="#br0" timeOffset="23132.234">11977 8109 292 0,'-7'-47'110'0,"10"32"-86"0,-3-4 13 16,4 13 2-16,-4 2-10 0,0 4 0 15,3 10-1-15,-3 12 0 16,4 12-15-1,-4 17-1-15,-4 5 1 0,1 16-5 16,-4 19-2-16,0 3-3 0,0-3 0 16,0 0-4-16,3 3 0 15,4-3-6-15,0-6 0 16,7-16-26-16,4-13-10 16,-1-12-27-16,8-13-8 15,10-15-63 1</inkml:trace>
  <inkml:trace contextRef="#ctx0" brushRef="#br0" timeOffset="23659.585">12668 8031 244 0,'0'-41'93'0,"4"22"-72"0,10-2 14 16,-7 8 0-16,4 0-7 16,3 1 0-16,3-4-4 0,4 4-1 15,4-4-12-15,3 7 2 0,4 9 3 16,3 0 1-16,8 9-1 15,3 7 0-15,-1 18 3 16,-6 16-7-16,-3 4 1 16,-12 5 1-16,-10-2 1 15,-10-4-4-15,-15 0-1 16,-10 7-6-16,-7 6-3 16,0 0-3-16,-4-1 1 15,-3-8 1-15,3-4 2 16,0-6-3-16,4 0-2 15,10-6 2-15,8-3 0 16,10-7-2-16,10-3 2 16,8-6 3-16,10-9 3 15,22-10 0-15,13-3 0 0,8 0-6 16,-4 0 1-16,-7 0 0 16,-7 0 0-16,-1 0-29 15,1-3-10-15,0-4-32 16,-3 1-10-16,-4 0-78 15</inkml:trace>
  <inkml:trace contextRef="#ctx0" brushRef="#br0" timeOffset="24213.496">13847 7971 304 0,'-4'-31'115'0,"11"22"-89"0,-3-1 8 0,-4 10-1 16,0 0-8-16,3 0 0 16,-3 7-9-16,-7 5-5 15,-11 10-6-15,-10 6-4 0,-4 4 2 16,-3 5 0-16,0-2 3 15,10-10-5-15,8 9-3 16,10-9 1-16,10-3 0 16,11-3-2-16,11-3 2 0,7-7 1 15,-1 7 0-15,5-4 0 16,-1-2 0-16,7 9-3 16,8 0 2-16,3 2 1 15,3 8 0-15,-3 8 2 16,-4 7 3-16,-3 0-2 15,-7 0-2-15,-4-3 8 16,-7-4 4-16,-3-5 9 16,-7-4 4-16,-4-3-6 15,-4-3-1-15,-6-6-7 16,-8-1 0-16,-10-5-7 16,-14 5-3-16,-14-2-6 15,-11 0 0-15,-4-1 4 16,5 1 4-16,2-1-6 0,4-6-3 15,7 1-15-15,4-4-5 16,7-6-29-16,10-4-10 16,8-2-27-16,6-4-10 15,4-5-29 1</inkml:trace>
  <inkml:trace contextRef="#ctx0" brushRef="#br0" timeOffset="24513.92">13878 7874 296 0,'-3'-6'110'0,"6"6"-86"0,1-9 11 15,-4 9-1-15,3 0-6 16,4-10 3-16,0 10-4 15,4-3-2-15,3 0-13 16,11 0 1-16,10 0 3 0,11 3-6 16,7 0-1-16,3 0-5 15,-3 3-3-15,4 0-3 16,3 0 1-16,7 0-10 16,3 3-3-16,-3 4-39 15,-3-1-18-15,-4 10-91 16</inkml:trace>
  <inkml:trace contextRef="#ctx0" brushRef="#br0" timeOffset="24935.581">15409 8323 324 0,'-24'-3'121'0,"17"3"-95"0,-4 0 7 15,7 0-5 1,1 3-7-16,-4 3 2 0,0 3-4 15,0 7-2-15,-4 6-9 16,-3 9 1-16,-7 13 2 0,-4 6-4 16,-7 1 1-16,-3-1-5 15,-4-3-2-15,-3 3 0 16,0-3-1-16,3 0 0 16,4 3 0-16,10-12-3 15,-3 9 2-15,3-10-17 16,7-5-5-16,1-7-20 0,3-13-8 15,3-2-25 1,4-4-12-16,3-12-33 16</inkml:trace>
  <inkml:trace contextRef="#ctx0" brushRef="#br0" timeOffset="25193.714">14915 8251 308 0,'-17'-16'115'0,"17"22"-89"0,3 4 5 0,1-7-3 16,-1 12-3-16,4-2 4 15,4 12-6-15,0 3-2 0,6 7-12 16,8 18-1-16,0 7 2 0,-1-1-8 16,1-2-1-16,0-7 1 15,-1 6 1-15,1 4-12 16,-4-1-7-16,0 4-22 15,-3-10-11-15,0-9-25 16,-1-6-9-16,-3-16-41 16</inkml:trace>
  <inkml:trace contextRef="#ctx0" brushRef="#br0" timeOffset="27293.623">16648 3381 104 0,'0'0'41'0,"0"0"-32"0,0 0 13 15,0 0 6-15,0 0-12 16,0 0-1-16,0 0 0 15,0 0 0-15,0 0-8 16,0 0 2-16,0 0 2 0,0 0-2 16,0 0 2-16,0 0-4 0,0 0-2 15,0 0-2-15,0-6 0 16,0 6-2-16,0 0-1 16,0 0 7-16,0 0 3 15,0 0-1-15,0 0 0 16,0 0 1-16,0 0 1 15,0-3-3-15,0-4 0 16,3-2-3-16,1 6 2 16,-1-3-2-16,4-4 2 15,4-2 0-15,-1-4 1 16,5-3 0-16,2-3 2 16,8-6-3-16,7 9-2 15,10-12 2-15,11 3 0 16,7 3-1-16,3-1 1 15,4-2-2-15,11 0 0 0,17-6-1 16,8-7 0-16,-1 3 0 16,18-6 2-16,7 0-1 15,-7 10 0-15,7-4-3 16,14 13 1-16,-7-3 0 16,0 9 1-16,18 7-2 15,-4 5-2-15,0 7 3 16,14 0 0-16,-7 10-1 15,-10 5-2-15,3 4 1 16,-7 6-1-16,-21 3 2 16,-17 4 1-16,-19-7-1 15,-17 9 1-15,-10-8-2 0,-15-5 2 16,-3 1-2-16,-14-3 2 16,-8 0 0-16,-3-3 1 15,-3 3-7-15,-8-10 0 16,1 7-39-16,-8-4-14 15,-3 4-91 1</inkml:trace>
  <inkml:trace contextRef="#ctx0" brushRef="#br0" timeOffset="27996.595">16757 3318 184 0,'0'0'68'0,"0"-3"-52"0,0 0 3 0,0 3-1 16,0 0-3-16,0-3 4 15,0-3-2-15,0-1-1 16,3-2-8-16,5-4 6 0,6-5 5 16,7-7-4-16,14 3 0 15,11 0-5-15,10-3 1 16,4 6-4-16,7-9 1 16,22 9 1-16,16-3 2 15,5 3-1-15,27-3-1 16,12 0-3-16,9 0-1 15,29-6-1-15,7 0 2 16,32-13 3-16,10-6 2 0,18 12-5 16,25-5-2-16,-4 5 0 15,15 7 0-15,20 3-2 16,-10 6 1-16,10 10-4 16,15-1 0-16,-8 10-8 15,-3 3-2-15,4 7 17 16,-29 12 9-16,4 0-6 15,-32 15-2-15,-3 10-5 16,-36-6-2-16,-25 6 1 16,-13-3 1-16,-29-3-1 15,-28-4-1-15,-28 1-13 0,-22 3-4 16,-20-4-62-16,-22 1-25 16,-14-10-31-1</inkml:trace>
  <inkml:trace contextRef="#ctx0" brushRef="#br0" timeOffset="30128.48">12580 10433 176 0,'-7'-72'68'0,"3"47"-52"0,-3-7 12 0,7 17 5 16,-3-4 1-16,-1-3 1 15,1 0-3-15,-1-3-2 16,1 6-17-16,3 0 10 0,0 3 4 16,0 7-6-16,0 12 1 15,0 13-2-15,0 15 0 16,0 23-7-16,0 27 0 15,3 13-6-15,-3 3-2 16,0 22-2-16,0 1-3 16,0-7 1-16,0-1 1 15,-3-2-6-15,-1-3 1 0,1-19-28 16,-1-16-9-16,1-16-53 16,-1-21-22-16,1-20-13 15</inkml:trace>
  <inkml:trace contextRef="#ctx0" brushRef="#br0" timeOffset="30325.636">12231 10991 296 0,'10'19'110'0,"19"-16"-86"0,16-9 7 15,-16-4-2-15,6-9-7 16,21-9-1-16,26-3-11 15,-1-1-4-15,-4 7-4 0,-3 0-6 0,0 6-2 16,1 1-35-16,-5 5-15 16,-3 4-81-1</inkml:trace>
  <inkml:trace contextRef="#ctx0" brushRef="#br0" timeOffset="31028.653">13878 10173 308 0,'11'-60'115'0,"-4"19"-89"0,0-15 5 0,-3 31-3 0,-1 0-5 16,1 0 1-1,-1 6-2-15,-3 6 1 0,-7 7-13 16,-7 9-8-16,-11 13-2 0,-14 12 2 15,-10 10 1-15,-7-1-4 16,-1 1 1-16,11-1 0 16,7 1 2-16,8-3-1 15,6 2-1-15,11 1-2 16,7-1 1-16,10-5 1 16,15 9 0-16,14-4 0 15,10-5 2-15,8-1-3 16,2 0 0-16,5 4-1 0,3-1 0 15,3 10 4-15,4 3 3 16,-7 13-2-16,-7 15 0 16,-10-3-1-16,-15 0 1 15,-14-9 2-15,-11-3 2 16,-13-7 10-16,-11 0 4 16,-8-6-7-16,-6-9-3 15,0-1-2-15,0-8-1 16,-4-7-2-16,0-7-1 15,4-5-3-15,-1-10 1 16,5-7-2-16,6-5-1 16,4-7-2-16,10-3-1 0,11-6-1 15,14-16 0-15,11-16 3 16,7-24 0-16,14-4 1 16,17-9 2-16,15-26-1 15,-1 1-1-15,-10 0 1 16,-10-4-1-16,-15 1 2 15,-17 18 1-15,-14 20-1 16,-19 15 1-16,-16 12-4 16,-15 22 0-16,-10 13-1 15,-4 13 0-15,3 15 0 16,4 16-2-16,8 6-11 16,13 12-2-16,11 7-27 15,10 0-12-15,15 0-43 16,17 3-17-16,7 3-18 15</inkml:trace>
  <inkml:trace contextRef="#ctx0" brushRef="#br0" timeOffset="31345.285">15427 10420 348 0,'-39'-34'132'0,"25"28"-103"0,-4-4 3 0,11 10-4 0,-3 6-10 16,-1 1 1-16,-3 8-6 16,-4 14 0-1,1 11-8-15,-4 7-1 0,-8 4 2 16,-6 5-3-16,-7 16 0 0,-4 13-1 15,0-1-2-15,4-2-2 16,3-7-1-16,4-6-18 16,6-3-9-16,5-16-31 15,6-6-13-15,0-9-74 16</inkml:trace>
  <inkml:trace contextRef="#ctx0" brushRef="#br0" timeOffset="31613.985">14841 10292 340 0,'0'0'129'0,"11"6"-100"0,3 3 7 0,-3 1-5 15,3 9-6-15,7 15 2 16,7 13-9-16,4 6 0 15,3 4-11-15,-7 2-4 0,1 23-2 16,-5 12-1-16,1 0 2 16,0-6-21-16,-1-3-7 15,1 2-27-15,0-5-11 16,3-13-15-16,0-13-3 0,11-21-33 16</inkml:trace>
  <inkml:trace contextRef="#ctx0" brushRef="#br0" timeOffset="31992.039">16305 10803 296 0,'-21'3'112'0,"21"-6"-87"0,4 3 9 0,3 0-4 15,7 0-3-15,7-3 1 16,18 0-7-16,14-1-2 15,7 1-11-15,0 0-3 0,3-3-1 16,8 0-2-16,6-1 1 16,5 1-4-16,-5 0 0 15,-3 3-32-15,-10-4-15 16,-1 1-42-16,1 3-18 16,-1-6-12-1</inkml:trace>
  <inkml:trace contextRef="#ctx0" brushRef="#br0" timeOffset="36704.296">17914 10254 244 0,'0'-12'93'0,"4"5"-72"0,3 1 9 15,-4-3-1-15,4 5-2 16,0-2 1-16,0-3-2 0,0-1-1 15,8-2-14-15,2-4 4 0,11-3 5 16,8 1-5-16,10 2 2 16,24 0-4-16,18 7 0 15,0 15-5-15,-6 10 0 16,-5 9-3-16,-6 9 0 16,-15 10-1-16,-17 28 2 15,-21 7-1-15,-15 2 2 16,-13-2-4-16,-12-4-2 15,-13 16 0-15,-18 3 1 16,-14-9-3-16,0 2 0 16,4-5 1-16,3-1 0 15,3 17 0-15,11-17 0 16,18-12-3-16,18-12 2 0,13-14 5 16,18-14 5-16,29-4 1 15,24-13 2-15,3-5-6 16,5 2-4-16,6-3-4 15,0 0 1-15,-3 1-30 16,-4-4-14-16,-7 0-26 16,-7 0-10-16,0 0-74 15</inkml:trace>
  <inkml:trace contextRef="#ctx0" brushRef="#br0" timeOffset="37169.428">19727 10530 316 0,'-7'-41'118'0,"4"32"-92"0,-8-4 4 0,4 7-3 15,-3 12-12-15,-8 10 0 16,-10 12-5-16,-11 10 1 16,-11 9-6-16,-9 19 1 0,-5 28 4 15,8 6 0-15,10 7 2 0,14 2-4 16,14 4-3 0,22-12-2-16,28-20 0 15,21-12 0-15,10-16 1 0,18-15 4 16,21-19 3-16,8-25 5 15,-4-32 4-15,10-18 5 16,4-7 2-16,-14-16-8 16,-18-24-1-16,-21-19-9 15,-18-7-1-15,-24-28-4 16,-32 7-1-16,-35-4-3 16,-15 19-1-16,-10 32-6 15,-21 25 0-15,-11 37-19 16,8 22-6-16,13 22-34 0,11 10-15 15,11 12-100 1</inkml:trace>
  <inkml:trace contextRef="#ctx0" brushRef="#br0" timeOffset="38356.712">3828 14337 224 0,'-29'0'85'0,"26"-4"-66"0,-11-2 14 0,10-3 2 15,1-1-12-15,-1 1 0 16,4-4-5-16,7-2 0 16,4-1-9-16,3-3 6 0,11-6 2 15,17 6-5-15,14 0 1 16,15 4-2-16,3 9 3 16,0 6-3-16,-3 12-1 15,6 23-4-15,-13 21 1 16,-8 7 0-16,-20 3 3 0,-15 3-3 15,-18 18 1-15,-13 11-3 16,-12-4 0-16,-2-7-3 16,-11 17 1-16,-4 2-4 15,-4-2 0-15,1-13 1 16,7-10 0-16,7-8-3 16,10-14 2-16,14-12-4 15,11-3 1-15,11-13 2 16,10-12 3-16,11-9 4 15,10-10 2-15,19-4-1 0,6 1-1 16,-14 0-6 0,7-3 1-16,3 0-7 0,-10 2-3 15,4-2-41-15,-11 3-16 16,3 0-94 0</inkml:trace>
  <inkml:trace contextRef="#ctx0" brushRef="#br0" timeOffset="38671.007">5394 14606 312 0,'21'-28'118'15,"-7"19"-92"-15,7-1 4 0,-10 10-3 0,0 0-3 16,-4 10 3-16,-4-1-6 16,-6 19 0-16,-8 22-12 15,-10 16 1-15,-4 3 3 0,11-16-5 16,-21 35-2-16,3 6-8 16,0-3-1-16,8-3-1 15,-8-6 2-15,4-20-23 16,3-2-11-16,7-16-32 15,1-13-14-15</inkml:trace>
  <inkml:trace contextRef="#ctx0" brushRef="#br0" timeOffset="38930.402">5041 14578 288 0,'-17'-19'110'0,"17"13"-86"0,3 6 2 0,1 0-5 16,6 3 1-16,1 6 6 15,6 4-13-15,5 15-3 16,2 22-8-16,5 13-1 0,-8 0 1 16,3 3-2-16,1 9-2 0,0 0 3 15,7 3 0 1,-8-2-26-16,8-14-11 15,3-2-36-15,4-16-14 0,-11-22-34 16</inkml:trace>
  <inkml:trace contextRef="#ctx0" brushRef="#br0" timeOffset="39481.048">5549 13672 236 0,'-10'-19'88'0,"17"13"-69"0,3-10 15 0,-3 10 3 16,0-4-4-16,4 1 3 15,3-4-3-15,4 1 2 16,3-4-19-16,4 7 2 0,-4 6 0 15,7 3-2-15,4 0 1 16,3 3-5-16,-10 6 0 16,-4 1-3-16,-7 8 2 15,-11 1-2-15,-6 3 0 16,-4 3-3-16,-4-3 1 16,1 6-2-16,-1-2 2 15,4-5-6-15,4 1-1 16,-1-3-2-16,4 0 0 0,4 0 0 15,3 0 0-15,14-1 2 16,11 4 0-16,13-3 0 16,5 9 0-16,3-2 0 15,-4 2 0-15,-7 0 2 16,-6-3 1-16,-1 3 5 16,-17 4 5-16,-4 2-1 15,-7-6 3-15,-7 1-8 16,-7-4-2-16,-11 0-3 15,-10 0 1-15,-11 0-2 16,0-6-1-16,4 6-21 16,-4-10-9-16,7-2-25 15,8-4-10-15,20-2-91 16,18-7-8 0</inkml:trace>
  <inkml:trace contextRef="#ctx0" brushRef="#br0" timeOffset="39798.364">6862 14638 272 0,'-64'6'101'0,"53"-6"-78"0,4 0 9 16,7 0-3-16,0 0-4 16,4-3 0-16,14 0 3 15,6-1 3 1,15 1-17-16,7 0 1 0,3 3-1 0,1 0-7 16,-1 0-4-16,-3 3 0 15,7-3 0-15,-7 3-37 16,3 1-16-16,-3-1-57 15,-4 3-22-15,-10 0 11 16</inkml:trace>
  <inkml:trace contextRef="#ctx0" brushRef="#br0" timeOffset="40081.774">7645 13948 280 0,'-4'-97'104'0,"15"59"-81"0,-4 3 12 0,0 23 0 16,0 6-10-16,0 6-2 15,0 15 2-15,0 17 1 16,-3 18-13-16,-1 6 1 0,-3 16 2 16,0 19-6-16,0 16-1 15,0-1-7-15,0 7-2 16,0 13-2-16,0-10 0 15,0-13-20-15,4-12-8 0,-1-3-9 16,4-22-2-16,4-13-23 16,3-18-12-16,7-17-43 15</inkml:trace>
  <inkml:trace contextRef="#ctx0" brushRef="#br0" timeOffset="40546.355">8297 13735 340 0,'7'-16'129'0,"0"16"-100"0,-3 3 11 16,-4 0 0-16,0 7-15 16,-7 11-5-16,-7 11-11 15,0 12-6-15,-11-4-2 0,0 1-1 0,1-3 2 16,-1 3-1-16,4-4-1 15,3-2-2-15,8-1-1 16,6 1-1-16,8-4 3 16,6-3-2-16,4 4 1 15,11-7 2-15,14 3 0 16,14 3 2-16,3 4 3 16,4-1-4-16,0 4-1 15,4 0 0-15,3 9 2 16,3 0 3-16,1 3 2 15,-18 12 3-15,-11-8 1 0,-14 2 10 16,-17-9 4-16,-18-6-5 16,-18-3 1-1,-10-10-10-15,-4-6-4 16,-7 3-4-16,-17-13-3 0,-1 4-4 16,-7-10 0-16,19 1-29 15,-12-20-11-15,11-6-26 16,7-15-8-16,11-4-56 15,14-12-59 1,14 9 67-16</inkml:trace>
  <inkml:trace contextRef="#ctx0" brushRef="#br0" timeOffset="40772.079">8259 13662 324 0,'-11'-9'121'0,"14"6"-95"0,8 0 11 0,0 0 0 16,6-1-14-16,15-2-4 15,7 0-6-15,10-4-3 16,4 1-6-16,7 0-1 0,14-1 3 16,11 1-5-16,-4 3-1 15,-3 6-18-15,-11 0-8 16,0 12-35-16,0 4-13 15</inkml:trace>
  <inkml:trace contextRef="#ctx0" brushRef="#br0" timeOffset="41087.973">9899 13988 332 0,'-28'-6'123'0,"21"6"-95"0,-11 3 5 15,11 0-5-15,-7 7-3 16,-7 6 2-16,-4 6-12 16,-3 9-4-16,-4 22-7 15,4 16 2-15,-4 3 3 0,0 0-5 0,1-3-2 16,-1 0 1-16,0 10 0 15,4-4-6-15,3-6 0 16,8-9-34-16,2-10-16 16,1-16-27-16,7 4-13 15,-3-16-36 1</inkml:trace>
  <inkml:trace contextRef="#ctx0" brushRef="#br0" timeOffset="41345.097">9363 13992 356 0,'-7'-10'134'0,"10"13"-104"0,4 10 5 0,0-4-6 0,4 10-13 16,3 9-1-16,4 10-7 15,-1 22-3-15,4 9-2 16,1 3 0-16,-1 3 0 0,0 0-1 15,4 13-2-15,-1-3-13 16,1-7-4-16,7-15-33 16,0-13-13-16,3-19-46 15,0-21-19-15,-3-20 24 16</inkml:trace>
  <inkml:trace contextRef="#ctx0" brushRef="#br0" timeOffset="41779.836">10037 13296 228 0,'3'-47'85'0,"4"34"-66"0,7-9 12 0,-7 13 1 16,4-4-4-16,3 1 1 15,0 2 1-15,4 1 4 16,3-1-19-16,7 10 5 0,4 7 1 15,0-4 0-15,3 12-1 16,0 7-2-16,-7 13 1 0,-3 9-8 16,-7 6-2-16,-8 3 1 15,-6-6 1-15,-11-3-1 16,-7 0-1-16,-11-3-5 16,-7 9-1-16,-3-3 1 15,0 13 0-15,6-1-2 16,5-6-2-16,6 1 1 15,8-10-1-15,6-7 2 16,11 1 3-16,11-10 0 16,13-6 2-16,12-6-2 15,3-4 0-15,0-5-6 16,-4-4 1-16,-3-3-11 16,-4 0-5-16,-3 0-32 15,-1 0-11-15,1 0-25 0,3 0-10 16,4 0-53-1</inkml:trace>
  <inkml:trace contextRef="#ctx0" brushRef="#br0" timeOffset="42381.073">12121 13484 312 0,'-7'-35'115'0,"11"23"-89"0,-1-4 16 0,-3 16 17 15,8 9-16 1,-1 20-14-16,0 5-5 15,0 10-15-15,-4 28-1 0,1 16 2 16,-4 0-8-16,0-4-1 16,0 7 1-16,0 16 1 15,0-7-6-15,-4-12 0 0,1-16-30 16,-1-6-13-16,4-16-29 16,-3-12-11-16,3-13-58 15</inkml:trace>
  <inkml:trace contextRef="#ctx0" brushRef="#br0" timeOffset="42588.518">11797 14042 292 0,'-7'6'110'0,"21"3"-86"0,14-2 11 15,-10-7-1-15,10 0-4 16,7 0 2-16,18 0-13 0,14-7-6 15,11 4-8-15,-1-3-4 0,-2 0 0 16,-1 0-21-16,3 2-7 16,1-2-35-16,-11 0-12 15,-7 3-59 1</inkml:trace>
  <inkml:trace contextRef="#ctx0" brushRef="#br0" timeOffset="43489.855">13035 13383 272 0,'-17'-25'101'0,"13"10"-78"0,4-7 9 0,0 6 0 15,4 3-5-15,6-5 2 0,8-1-3 16,6 0-1-16,15 3-14 16,7 4 0-16,7 5 2 0,0 7 2 15,0 7 0-15,3 12 1 16,-6 12 0-16,-12 7 0 15,-9 9 0-15,-19 3-2 16,-13-6 1-16,-8 0-8 16,-6-4-2-16,-5 1-1 15,1-6 0-15,0-4-2 16,3-6-2-16,4-6 1 16,4 0-1-16,3-1-5 15,7-2-1-15,7 3 0 16,3 3 4-16,4 0 1 15,11 12 1-15,10 4 0 0,11 3 0 16,7-1 0-16,4 4 0 16,-1 3 0-16,-7 4 2 15,1 8-1-15,-15-2 2 16,-10-1 0-16,-8-6 3 16,-6-9-3-16,-7 3 0 15,-15-10 1-15,-14-5 0 16,-14 2-5-16,-13-6 1 15,-8-3 0-15,3-3 0 16,1-10-3-16,-1 1 2 16,1-4-19-16,3-12-9 15,11-4-25-15,13-2-9 16,19-10-30-16,17-10-14 16,14-8-26-16</inkml:trace>
  <inkml:trace contextRef="#ctx0" brushRef="#br0" timeOffset="44062.874">13956 13192 384 0,'-11'-22'143'0,"15"13"-112"0,6-4 1 15,-3 7-9-15,4-4-10 16,3 1 2-16,7 3-4 0,11 0-1 16,7-1-6-1,7 1 4-15,0 6 4 0,3 3 5 16,4 7 2-16,3 5-4 0,1 7 1 16,-4 6 0-16,-11 10-1 15,-10 9-3-15,-11-3 0 16,-14 6-7-16,-7-6-3 15,-7-6-1-15,-7-4 1 16,0-6-1-16,0-3-1 16,3-6-2-16,0-6 1 15,4 6-1-15,4-4 0 16,3 1 0-16,7 3 0 16,4 6 2-16,6 3 0 0,4 10 0 15,11 6 0-15,3 3-3 16,4 0 2-16,0-3 1 15,-4-1 0-15,-7 4 2 16,-6-3 1-16,-12-3-1 16,-6 0-2-16,-15 3 3 15,-14-10 2-15,-13 7-4 16,-12-6-1-16,1-7 0 16,0-6 0-16,-1-3-7 15,4-10 0-15,4 0-26 16,0-9-10-16,6-9-11 15,12 0-5-15,6-1-16 16,11-2-5-16,10 2-67 16</inkml:trace>
  <inkml:trace contextRef="#ctx0" brushRef="#br0" timeOffset="44362.386">15628 13615 392 0,'-18'-6'148'0,"-3"12"-115"0,-18 4 2 0,18-4-8 0,-10 10-11 15,-8 9 1-15,0 22-5 16,-3 9 0-16,-1 4-7 15,-3 3-3-15,1-4-1 0,-1 4-4 16,3 9 2-16,8 6-4 16,3-9 1-16,8-9-47 15,6-13-20-15,7-6-72 16,8-16-62 0,3-19 77-16</inkml:trace>
  <inkml:trace contextRef="#ctx0" brushRef="#br0" timeOffset="44585.805">15011 13490 348 0,'-32'-3'132'0,"32"12"-103"0,7 13 10 0,0-12-4 16,7 8-11-16,4 7-2 15,7 10-8-15,3 18-1 16,3 16-8-16,5 0-1 0,3 6 0 15,3-6-2-15,11 7-2 16,10-1-24-16,4-3-11 16,0-12-37-16,-3-16-15 15,-4-16-60 1</inkml:trace>
  <inkml:trace contextRef="#ctx0" brushRef="#br0" timeOffset="44870.706">16344 14014 368 0,'-14'3'137'0,"21"-3"-106"0,11 0-5 15,-4-3-7-15,14-1-15 16,11-2 0-16,10 0-7 16,8-4 0-16,-1 4 1 0,8 3 1 0,10 3 1 15,0 3-16-15,0 0-4 16,-7 0-30 0,-7 1-12-16,0-1-74 15</inkml:trace>
  <inkml:trace contextRef="#ctx0" brushRef="#br0" timeOffset="45487.365">17470 13349 312 0,'-29'-16'118'0,"26"13"-92"0,3 3 11 0,3 0-1 0,8 0-5 16,7 0 2-16,10 3-5 16,11-3-3-16,-1 0-13 15,8 0 12-15,18 3 6 0,13 4-2 16,8 5 0-16,-4 13-9 16,0 3-1-16,4 4-7 15,-4-1-1-15,-7 4-2 16,-7-4 2-16,-14-3-5 15,-7 0-1-15,-11-3-2 16,-6 1-2-16,-8 2 1 16,-7 0 1-16,-11 16-1 0,-10 0 2 15,-10 12-4 1,-8-2 0-16,-10-4 1 0,-4 0 0 16,0 0 0-16,0-3 2 15,7-3-1-15,1-10 2 16,6-8-2-16,4-8-1 15,3-5 1-15,4-7 1 16,7-3-3-16,4-3 0 16,3 0 1-16,0 0 2 15,7 0-3-15,7 0-2 16,3 0 2-16,12 7 0 16,9 2 1-16,12 7 2 15,6 2-1-15,4 1-1 16,-3-3 1-16,3-3-1 15,0 2 0-15,0-5 0 0,-4-7-7 16,0-3 0-16,-6-3-24 16,-8-7-7-1,-3 1-29-15,-11-1-12 0,-7 4-27 16,-14 6-101 0</inkml:trace>
  <inkml:trace contextRef="#ctx0" brushRef="#br0" timeOffset="46072.254">19646 13484 380 0,'4'-32'143'0,"-1"20"-112"0,-3-7 12 0,0 10-2 15,-3 5-16-15,-8-2-3 0,-3 6-12 16,-11 16-4-16,-10 6-4 16,-11 6-2-16,-10 10 1 0,-1 9-1 15,1 18 2-15,6 17-1 16,12 3-1-16,9-4 5 16,12 1 4-16,17-4-5 15,28 4 0-15,32-1-4 16,14-15-1-16,18-6-1 15,21-17 0-15,7-11 4 16,-4-10 1-16,4-16 7 16,-4-28 4-16,-24-28-1 15,-25-3 0-15,-35-16 4 16,-36-35 1-16,-27-6-5 16,-29-9 0-16,-43-19-4 0,-10 7 0 15,-10 21-8-15,-4 19 0 16,7 25-10-16,21 16-2 15,18 9-38-15,14 16-16 16,14 6-61-16,11 13-27 16,7 6-10-1</inkml:trace>
  <inkml:trace contextRef="#ctx0" brushRef="#br0" timeOffset="47722.755">2501 13412 232 0,'-14'-54'88'0,"14"29"-69"0,-3-6 8 0,3 15 1 16,0 7-2-16,-4 6 15 16,1 15-9-1,-1 32-17-15,0 19 5 0,1 12 0 16,-4 32 1-16,0 24-1 16,0 29-10-16,3 19-4 15,1 31-2-15,-1 3 0 16,1 4 4-16,3-4 5 15,3-25-3-15,1-13 2 16,3-18-7-16,7-22-1 0,7-19 0 16,4-22 0-1,10-6-2-15,0-13-2 0,11-9-2 16,4-6 1-16,-5-10 1 16,8-13 2-16,0 4 3 15,25-6 2-15,3-7-3 16,7 0-3-16,11 3 0 15,17 1 1-15,11-4-3 16,4 10 0-16,24-7 1 16,4 0 2-16,28-2-1 15,3-4 2-15,29-10 0 16,7-2 3-16,31-4-1 0,1-6 2 16,14-3-6-16,17-3-1 15,-7 0-2-15,85 0 0 16,-18-3 4-16,-14-4 3 15,11-5 0-15,14-7 0 16,10-3 3-16,1-7 3 16,6-8-6-16,4-14-3 15,11 4-1-15,6 3-1 16,-10 3 0-16,-17 10 2 16,3 5-1-16,10 7 2 15,8 4-4-15,0-1 0 16,6 0 1-16,4 0 0 15,11 0 0-15,14 1 2 0,3-1-1 16,15 3-1-16,6-3-2 16,4 7 1-16,1 9 3 15,-5 6 1-15,-3 6 1 16,-10 7 0-16,-19 6-5 16,-13 6-1-16,0 19 3 15,-1 13 3-15,5 12-3 16,-5 0-1-16,-13-3 0 15,-8-3 0-15,5 6 2 16,9 3 1-16,-13 10-4 16,-33 2 1-16,-6-21-2 15,-25-12 0-15,-35-10 0 16,-25-16 0-16,-28-9 0 16,-32-7-2-16,-18-9 0 0,-17-6 0 15,-28-6 3-15,-22-7 0 16,-17 0-4-16,-4-6 1 15,-7-9 4-15,-6-7 2 16,-8-5-3-16,-7-1 1 16,-11-3 0-16,-10-7 2 15,-4 1 1-15,-3-29 1 16,-4-27 2-16,1-23 1 16,-1-50 1-16,-7-44 0 15,-7-43-4-15,-3-57-3 16,0-38-7-16,-1-31-4 15,1-13-12-15,-4 23-4 16,0 37-4-16,-10 28 1 0,-11 72-11 16,-15 51-4-1,-9 27-42-15,-1 35-20 0,-28 26-30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4:15.1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20645 5482 160 0,'0'3'63'0,"0"-3"-49"0,0 0 9 0,0 0 3 16,0 0-2-16,0 0 3 15,0 0-2-15,7-3 0 16,0 0-14-16,0 0 2 0,0-1 3 16,3 1-4-16,1 0 1 15,3 0-6-15,0 0 1 16,-3 0-3-16,10 0 2 15,-3-4-2-15,6 7 2 16,-3 0-2-16,8 0 2 16,-8 0 0-16,7 0 1 15,-3 0 0-15,3 0 0 16,-3-3 0-16,3-3 0 16,-3 6 0-16,6-3 0 0,-2-3-2 15,6 6-1-15,-7-4-3 16,7-2-2-16,-6 6-2 15,6 0 1-15,-3 0 3 16,6 0 1-16,-9 0-1 16,9 0-2-16,-6 0 5 15,14 0 1-15,-7 0-2 16,14 0-1-16,-11 0 1 16,11 6 0-16,-7-6-2 15,7 4-2-15,-11-4 1 16,18 0 1-16,-14 0-1 15,28 0-1-15,-14 0 3 16,18 6 0-16,-18-3-1 0,24-3-2 16,-17 0 1-16,32 0 1 15,-21 0-3-15,20 0 0 16,-20 0 3-16,46 0 1 16,-29 0 3-16,46 0 1 15,-32 0-3-15,57 0-3 16,-39-3 2-16,74-3 0 15,-49-4-1-15,84 1-2 16,-63 6 1-16,85-10 1 16,-68 4-1-16,82 2-1 15,-71 4 1-15,81 0 1 16,-77 3-1-16,80 0-1 16,-80 0 1-16,81 3-1 15,-82 0 0-15,64 1 0 16,-74-4-3-16,53 0 2 15,-63 0-1-15,35 0 0 0,-61 0 2 16,1 0 2-16,-35 0-1 16,-8 0 2-16,-24 0-2 15,-11 0-1-15,-14 0 1 16,-14-4 1-16,-7 1 1 16,-11 0 1-16,-7 3-2 15,-3-3-2-15,-4 0 1 16,-7-3-1-16,0 2 0 15,-7-2 0-15,0 3-11 16,-7 3-5-16,0 0-36 16,0-3-16-16,0 0-20 0,0 3-6 15,0 0-26 1</inkml:trace>
  <inkml:trace contextRef="#ctx0" brushRef="#br0" timeOffset="5735.418">22694 2629 176 0,'-3'0'66'0,"3"0"-52"0,0-4 8 0,0 4-1 0,0 0-7 15,0 0 0-15,0 0-4 16,0 0 1-16,-4 0-6 16,4 0 6-16,0 0 2 0,0 0 2 15,0 0 4-15,0 0-2 16,7-3 1-16,0-3-5 16,4 0 0-16,3 0-4 15,0-4 2-15,4 1-2 16,-1-1 0-16,1 1-3 15,3 3-1-15,0 2-3 16,0-5 1-16,1 3-2 0,-5 3 2 16,1 0-2-16,0 3 2 15,-1 0-4-15,1 3 0 16,-1 3 5-16,-2 6 2 16,-1-2 0-16,-4-1-1 15,-3 7 1-15,0 3 3 16,-3 0 0-16,-8 6 2 15,1 3-2-15,-4 6 0 16,-4 1-5-16,-3 2-1 16,-4 1-1-16,-6 0 1 15,-1 6-2-15,-3-10-1 16,3 1 1-16,0-7 1 16,4-3-3-16,4 0 0 15,6-3 1-15,4-3 0 16,4-4-3-16,3-2 2 0,10 0 3 15,4-4 3-15,4 0 2 16,3-2 1-16,0-4-4 16,4 0-1-16,0-3 1 15,-1 0 2-15,1 0-3 16,0 0-2-16,-1 0 2 16,-2 0 2-16,-5 0-2 15,1 0 0-15,-4 0-1 16,-4 0 1-16,1-3-7 15,-4 3 1-15,0-3-30 16,0-1-11-16,0 1-26 16,0 3-8-16</inkml:trace>
  <inkml:trace contextRef="#ctx0" brushRef="#br0" timeOffset="7252.183">23319 3115 200 0,'0'0'77'0,"3"0"-60"0,-3 0 13 0,0 0 1 15,0 0 1-15,0 0 4 16,0-4-5-16,0-2-1 16,0-3-17-16,0-1 8 0,0 7 2 15,-3-6-3-15,-1-1 1 16,4 1-8-16,0 0-3 15,4-1-5-15,-1 1-4 16,4-4 2-16,0 1 0 16,4-4-1-16,3-3-2 15,0-3 1-15,0 0 1 16,4 0 1-16,-4 0 1 16,0-3 2-16,-3 16 1 15,-1-10 1-15,1 16 0 16,-1 3-4-16,4 3-3 15,1 7 0-15,-1 8 1 0,-4 1-1 16,4 6-1-16,-3-9 1 16,0 3-1-16,-1-4 0 15,1 4 0-15,-4-6 0 16,0-4 2-16,-4 7-1 16,1-7 2-16,-4 1-2 15,0-1 2-15,0-3-2 16,0 1-1-16,0-4 1 15,0 3 1-15,3-6-1 16,4 0 2-16,1 0-33 16,-1-6-12-16,0 3-34 0,-7 3-15 15,3 9-55 1</inkml:trace>
  <inkml:trace contextRef="#ctx0" brushRef="#br0" timeOffset="8017.592">23957 2879 160 0,'0'0'60'0,"0"0"-47"0,4-6 8 0,-4 6 2 15,0 0-3-15,0 0 0 16,3-3 3-16,1-3 0 16,-4 6-12-16,0 0 4 0,0 0 5 15,0 0 2-15,0 0 2 16,0 0-5-16,-4 0-1 15,1 6-6-15,-1 3-2 0,-3 1-6 16,-3 2-1-16,-1 1 1 16,0 6 0-16,-3-7-5 15,0 4 1-15,0 0 0 16,3-4 2-16,1 1-3 16,-1-1 0-16,4-2 1 15,0-1 2-15,0 0-1 16,-3-2-1-16,2-1 1 15,5-3 1-15,-1 3-1 16,1-6 2-16,-1 4-4 16,1-1 0-16,-1-3-6 15,4 0-3-15,0 0-34 16,0 0-16-16,0 0-71 16</inkml:trace>
  <inkml:trace contextRef="#ctx0" brushRef="#br0" timeOffset="8350.374">23753 2823 204 0,'-11'-13'77'0,"11"7"-60"0,0 3 15 0,0 3 4 16,0 0-11-16,3 3-3 15,1 7 1-15,3 2 2 16,0 7-13-16,0 0 4 0,4 6 2 0,3-3-6 16,0 0-2-16,4-3-3 15,-4 6 0-15,0-13-4 16,0 10-2 0,0-9-3-16,-3-1 1 0,-1 1 3 15,-3-4 3-15,0 1-4 16,0-4-3-16,-3-3-21 15,-4 3-8-15,0-3-30 16,0-3-12-16,0 7-45 16</inkml:trace>
  <inkml:trace contextRef="#ctx0" brushRef="#br0" timeOffset="10360.23">22408 2180 192 0,'15'-9'71'15,"-12"3"-55"-15,4-1 13 0,-3 4 4 16,-1-3-4-16,-3 3 3 0,-3-7-7 15,-4 4-3-15,-7-3-12 16,-11 5 2-16,-10 1 2 0,-8 3-1 16,-6 3 0-16,-1 1-7 15,1-1-2-15,-4 3 2 16,4 0 1-16,-1-6-1 16,1 3 1-16,3 4-4 15,4 2-2-15,6-6 0 16,8 4 1-16,0-4-1 15,7 0-1-15,3 0 5 0,4 3 1 16,0-6 0-16,3 0-1 16,4 0 1-16,0 0 1 15,0 0-1 1,4 0 1-16,3 0-4 0,3 0-2 16,4 10 2-16,0-4 0 15,4 13 3-15,0 6 1 16,-1 12-1-16,1 7 1 15,-4 6-2-15,0 7 2 16,-7 21-2-16,-4 16 2 16,1-3-4-16,-4-3 0 15,3-3 1-15,1 3 0 16,3 2-5-16,0-8 1 16,3-13-2-16,4-13 0 0,0-5 2 15,0-14 2-15,0-9 1 16,-3 4 3-16,-1-17-3 15,1 4-2-15,0-9 4 16,3-1 1-16,0-3-2 16,3-3-3-16,4 1 0 15,4-4 1-15,3 0-3 16,4 0 0-16,0 0 1 16,-1 0 0-16,1 0 2 15,0 0 1-15,3 0-1 16,-3 0-2-16,-1-4-4 0,1-2 0 15,-4 0-38-15,-3 0-16 16,-8-4-33-16,-6 4-11 16,-4-3-38-1</inkml:trace>
  <inkml:trace contextRef="#ctx0" brushRef="#br0" timeOffset="11125.452">20860 2920 232 0,'-7'0'88'0,"7"-3"-69"0,-4 0 11 0,4 3 1 16,0-3-4-16,0-3 4 16,0-1-4-16,0 1-2 15,4-3-13-15,3-4 3 0,0 4 3 16,0 2-4-16,3-2 0 16,5 9-4-16,2 0 1 15,4-9-2-15,1 9 0 16,-1 9-1-16,3-9 2 15,1 9-5-15,0-9-1 16,-4 0 2-16,-3 7 1 16,-4-4 5-16,-4-3 3 15,-10 0 9 1,-3 0-10-16,-4-3-6 16,-7-4-4-16,-4 7-4 0,-3 0 1 15,-4-9-1 1,0 9 0-16,1 0 0 0,-1 0-3 15,4 0 2-15,3 9-1 16,4-9-2-16,7 0 0 16,4 7 3-16,10-4 0 15,3-3 1-15,8 0 0 16,3-10 0-16,4 1 0 16,-1 0 0-16,-2-1 0 15,-5 4 2-15,-6-4 1 16,-4 4 1-16,-7 6-2 15,-7 6 1-15,-4 4 0 0,-6-4 1 16,-5 13-24-16,5-10-9 16,3 1-43-16,7-4-19 15,10-3-80 1</inkml:trace>
  <inkml:trace contextRef="#ctx0" brushRef="#br0" timeOffset="17432.167">23964 2296 252 0,'0'-12'93'0,"4"5"-72"0,-8 1 14 0,4 6 0 16,0 0-5-16,0 0 2 15,0 0-3-15,0 6 0 16,0-6-16-16,0 4 3 0,0-1 2 16,0-3 1-16,7 0 3 15,4-3-3-15,-1-1 0 16,5-5-4-16,2 3 1 16,4 3-5-16,-3-7 1 0,0 7-3 15,10 0 0-15,11 0-1 16,-4 0 0-16,-3 3-7 15,-11 3 0-15,-4 0 1 16,1 3 3-16,-4 4 4 16,-3-7 2-16,-1 3 3 15,-6 3 2-15,-1 1-9 16,-6 5-2-16,-1-5-1 16,-13-1 0-16,-8 10-5 15,0-3 1-15,1-1 0 16,3-2 2-16,3 3-3 0,4-10-2 15,3 3 2-15,8 1 0 16,3-4-2-16,7 3 2 16,3 1 1-1,4-1 0-15,4 1 0 0,-4-1 0 16,-3-9-3-16,3 13 2 16,-4-4 3-16,1 4 1 15,0-10 3-15,-8 6 1 16,1-3 1-16,-8 4 0 15,1-4-2-15,-15 3-1 16,-10 1-3-16,-4-10 1 16,-3 9 0-16,6-2 1 15,8-4-2-15,-3 3-2 16,2-6-2-16,1 3 1 16,4 3-23-16,3-6-10 15,-1 10-46-15,5-7-21 16,10 6-106-16</inkml:trace>
  <inkml:trace contextRef="#ctx0" brushRef="#br0" timeOffset="21993.494">24596 2767 236 0,'-11'0'90'0,"8"0"-70"0,3 0 15 16,0 0 2-16,0 0-1 16,0 0 0-16,0 0-4 15,0 0-2-15,3 0-17 16,4 0 8-16,4 0 5 0,3 0 1 0,7 0 2 15,4-7-5-15,6 4-1 16,1-6-6-16,3-1 0 16,4 7-6-16,7-3 1 15,4 3-9-15,-1 3-2 16,0 3-1-16,-3-3 2 16,-7 9-3-16,-4-2 0 15,-7-4 1-15,-3-3 2 16,-7-3 1-16,-1-4 1 15,-6-2-22-15,-7 0-8 16,-8-1-31-16,-7 1-14 16,-6 9-26-16,-1 0-12 15,-3 9-32 1</inkml:trace>
  <inkml:trace contextRef="#ctx0" brushRef="#br0" timeOffset="22369.755">24853 2522 272 0,'-3'-22'101'0,"6"16"-78"0,1-1 20 0,-4 7 2 16,3-9-6-16,1 0 0 15,-1 9-3-15,4 0 3 16,0 0-22 0,0 9 6-16,1 10 1 0,-1 6-6 0,0 3 0 15,-4 13-11-15,1 12-4 16,-4-6-2-16,0 7 1 16,3-7-1-16,1-3 2 15,-1-7-2-15,4-2 2 16,0-7-4-16,4-6 0 15,0-3-1-15,-1-10 0 16,-3-6-31-16,0 3-15 16,0-6-31-16,-7 0-13 15,7-6-70 1</inkml:trace>
  <inkml:trace contextRef="#ctx0" brushRef="#br0" timeOffset="22881.759">25813 2513 212 0,'3'0'82'0,"1"-10"-64"0,-1 7 22 0,-3 3 7 16,4-3-3-16,-4 3 1 16,3-6-2-16,1 2-3 15,-4 4-21-15,3-9 4 0,-3 9 4 16,4 0-4-16,-4 9-1 15,-4 4-4-15,-3 9 1 16,-7 0-8-16,-3 9-2 16,-5 16 1-16,-2 3 1 15,-1 4-5-15,0-4-4 16,4-6-1-16,4-10-1 0,-1 1-3 16,4-10 2-16,3-3 1 15,4-6 2-15,0-1-1 16,0-2 2-16,0-4 0 15,0-3 1-15,-4-2-18 16,1-1-7-16,-1-3-19 16,1 0-7-16,3-3-19 15,0-7-7-15,-1 1-88 16</inkml:trace>
  <inkml:trace contextRef="#ctx0" brushRef="#br0" timeOffset="23239.949">25414 2478 288 0,'-10'-9'110'0,"10"-4"-86"0,0-3 13 0,3 13 0 15,1-6 2-15,-1 6 3 16,1-7-3-16,3 10-1 15,3 10-21-15,1-4 7 0,3 13 6 16,4 9-10-16,-1 0-1 16,8 10-7-16,3 9-2 15,4 6 0-15,3 4 4 16,0-7-8-16,1 0-1 16,-4-6-3-16,-4-6-2 15,-4-7 3-15,1-3 0 0,-7-3-1 16,-4-12 1-16,-4-4-13 15,-2 4-6 1,-5-4-42-16,-3-9-20 0,0 0-50 16,7 0-19-16,0-12-1 15</inkml:trace>
  <inkml:trace contextRef="#ctx0" brushRef="#br0" timeOffset="27953.437">26229 2616 204 0,'-7'0'77'0,"7"0"-60"0,0-3 10 0,0 3 4 15,0 0-6-15,0 0 3 16,0 0-3-16,0 0 0 15,0 0-14-15,0 0 4 0,0 0 3 16,0 0-4-16,4 0 0 16,-1 3 0-16,4 0 4 15,4 0 1-15,3-3 1 0,3 0-3 16,5-3 0-16,2-3-5 16,8 3-2-16,3 3-4 15,1-6 1-15,-1 2-4 16,0 4-2-16,-3 0 2 15,-4 0 2-15,-3 4-2 16,-4 2-2-16,-3-6 0 16,-4 3 1-16,0-3-1 15,-4 0-1-15,1 0 1 16,-4 0-1-16,-7 0 0 16,0 0 0-16,-3 0-25 15,-5 0-8-15,-2 0-21 0,-1 0-8 16,1 0-14-1,-1 0-4-15,4 6-41 16</inkml:trace>
  <inkml:trace contextRef="#ctx0" brushRef="#br0" timeOffset="28601.519">26367 2440 176 0,'0'-12'66'0,"0"9"-52"0,3-10 12 0,1 10 4 0,-1 0-7 16,1-3 1-16,-4 6-2 16,3-7 1-16,-3 4-13 15,0 3 3-15,4 0 1 0,-4-6 4 16,0 6 3-16,0-3-2 16,0 3 0-16,0 0-4 15,3 0 1-15,-3 0-3 0,0 0 0 16,4-6-3-16,-4 6-1 15,3-4-3-15,-3 4 1 16,0 0-2-16,4-3 2 16,-4 3-2-16,0 0 0 15,3 3 1-15,1 7 1 16,-1-1 3-16,1 4 4 16,0 9-6-16,-1 3 0 15,-3 3-4-15,0 10-1 16,0 2-1-16,0 4 1 15,0 0-4-15,0 0 0 16,0-6 1-16,0-4 2 16,0-2 1-16,0-4 1 15,0-12-2-15,4 2-2 16,-1-8-2-16,1 5 1 0,-1-5 1 16,4-7 2-16,0 3-1 15,-3-6 2-15,-4 0-2 16,0 0-1-16,0 0-26 15,0 0-10-15,0-6-33 16,0 3-11-16,0 3-77 16</inkml:trace>
  <inkml:trace contextRef="#ctx0" brushRef="#br0" timeOffset="35280.063">27189 2440 200 0,'7'-12'77'0,"0"3"-60"0,3-4 19 0,-6 7 5 16,3-4-4-16,0-5 1 16,0 2-2-16,0 7 0 15,0-7-19-15,0 4 3 0,-3 9 3 16,-4 0-1-16,0 6 1 16,-4 4-3-16,-3 5-3 15,-7 1-7-15,0 3-2 16,0-7-4-16,0 4-1 15,0-4-1-15,3-2 1 16,4-1-4-16,0 1 0 16,3-1-1-16,4 0 0 15,4-5 2-15,-1 2 2 16,4 0-1-16,4-3-1 16,0 4-2-16,3-7 1 15,0 9 1-15,3-9 2 0,1 3-1 16,0 3-1-16,6 1 1 15,1-1-1-15,3 6 0 16,1-2 0-16,-5 6 0 16,1 6 2-16,-4-1-3 15,-7-2 0-15,-3-3 1 16,-1 3 2-16,-3 3 10 16,-7 3 4-16,-3-6-1 15,-11-4 1-15,-7 1-7 16,-4-7-1-16,0 1-4 15,1-4-1-15,-1-3-3 0,0 3-1 16,-3-6 1-16,3-6 2 16,4 3-19-16,3-3-6 15,4-1-26-15,4 1-9 16,6 0-18-16,4-3-7 16,7 9-68-1</inkml:trace>
  <inkml:trace contextRef="#ctx0" brushRef="#br0" timeOffset="35687.788">27298 2293 252 0,'-4'0'96'0,"4"-3"-75"0,0 3 17 16,0 0 3-16,0 0-4 15,0 0 2-15,4 3-6 16,3 0-3-16,4 3-16 15,3-6 2-15,7 0 2 0,4 0-4 16,-1-6 0-16,-3 6-8 0,8-3-4 16,9 3-1-16,-9 0 1 15,-5 0-1-15,1 0-1 16,-4 0-2-16,0 3-1 16,1-3-49-16,-8 6-20 15,0-6-61 1,-7 10-61-16,-4-1 66 15</inkml:trace>
  <inkml:trace contextRef="#ctx0" brushRef="#br0" timeOffset="36618.964">28035 2425 228 0,'14'-16'88'0,"-14"16"-69"0,18-16 15 0,-11 7 3 16,-3 6 3-16,-1-7 5 15,1-2-4-15,-1 3-1 16,-3-7-22-16,-7 3 9 0,0 4 4 15,4 3-8-15,-15 2-3 16,4 4-5-16,-14 0-2 16,-11 10-7-16,3-1-2 15,1 1-4-15,3 2-1 16,8 4 1-16,3-4 2 16,3 1-1-16,7 3-1 15,4-4 1-15,4 1-1 16,3-1 0-16,3 1 0 15,8-4 0-15,3 1 2 0,7-1-1 16,0 0-1-16,-3-2 1 16,10 2 1-16,-3 1-1 15,3-1-1-15,-3 0 1 16,0 10 1-16,-4-3 1 16,-4 9 1-16,-3-6-2 15,-7 6-2-15,1-6 9 16,-12 6 6-16,0-6-1 15,-10-1 2-15,4-5-7 16,-15 3-3-16,-10-1 1 0,0-5 2 16,3-4-4-16,4-3-1 15,-1-3-2-15,8-3-2 16,0-3 1-16,7 3 1 16,3-7-3-1,1-2 0-15,6-4-1 0,4 3-2 16,11-5 3-16,6-1 0 15,12-6-2-15,2 6 2 16,-6 0 3-16,21-12 1 16,-7 6-1-16,7-19 1 15,-8 6-4-15,-2-3 0 16,-8 4 5-16,-7 2 2 16,-3 4-7-16,-15 9-1 15,1-3 0-15,-8 9 3 16,-6 4-5-16,3 2-1 15,3 4-31-15,1 6-12 0,-1 0-19 16,11 3-6-16,-3 0-25 16,6 10-8-16,-3-4-36 15</inkml:trace>
  <inkml:trace contextRef="#ctx0" brushRef="#br0" timeOffset="37081.311">28247 2738 264 0,'-4'10'99'0,"4"-10"-77"0,4 3 29 0,-4-3 7 16,0 0-4-16,3-6 3 16,1-4-6-16,0 4-1 15,-1-13-28-15,1 10 7 0,-1-10 2 16,1 3-12-16,3-6-3 16,3-6-10-16,4 6-2 15,-3 3-2-15,10 0-2 16,-3 4 1-16,6 2 1 15,-2 1 1-15,2 9 1 0,-3 3-2 16,-3 3 1-16,0 3-2 16,-4 3-1-16,-4 1 3 15,1 5 0-15,3 1-4 16,-3-3 1-16,-4 2-11 16,3-5-3-16,-3-4-33 15,0 0-12-15,1-3-24 16,-1 1-9-16,-4 2-73 15,1 3-43 1,-4 1 101-16</inkml:trace>
  <inkml:trace contextRef="#ctx0" brushRef="#br0" timeOffset="38597.298">28847 2494 184 0,'3'0'68'0,"-3"-3"-52"0,0-1-3 16,0 4-3-16,0 0-7 16,0 0-2-16,0 0 4 15,0 0 4-15,0 0-5 16,4 0 7-16,-1 0 4 0,1 0 4 0,-1 0 1 16,1 0-3-16,-1 0 0 15,-3 0-1-15,7 0 0 16,-7 0-2-16,4 0-1 15,-4 0-7-15,3 0-2 16,1 0 4-16,0 0 3 16,3-9 0-16,-4 9 3 15,1 0 2-15,-1 0 2 16,-3 0-4-16,0 0 0 16,0 0-4-16,4 0 1 15,-4 0 5 1,0 9-5-16,-7-2-1 15,3 2-5-15,-6 4-2 16,2-1 1-16,-6 4 0 16,7-4-2-16,-3 7 1 0,-1-3-2 15,1 3 2-15,2-4-2 16,1 4-1-16,0-9 1 16,0 2-1-16,0 1-3 15,4-4 2-15,-1 1-1 16,1-7-2-16,-1 6-39 15,1-9-19-15,-4 10-26 16,0-4-10-16,3-3-29 16</inkml:trace>
  <inkml:trace contextRef="#ctx0" brushRef="#br0" timeOffset="38854.78">28695 2478 236 0,'-4'-19'90'0,"4"19"-70"0,4 0 17 0,-4 0 2 16,3 0-1-16,1 0 2 16,0 10 0-16,-1-10 0 15,4 18-22-15,0-11 7 0,4 12 3 16,-1-7-11-16,8 10-4 16,-4-3-8-16,7 9-4 15,-3-3 2-15,3 10 0 16,4-1-4-16,-1-2-1 15,-6-1-21-15,-7-15-8 16,-1-1-30-16,1-5-12 16,-1-1-84-16</inkml:trace>
  <inkml:trace contextRef="#ctx0" brushRef="#br0" timeOffset="39362.925">28998 2070 220 0,'0'-15'85'0,"0"15"-66"0,7-10 16 0,-7 10 4 15,4-3-8-15,-1 0 2 16,1 0 1-16,0 0 3 15,3 0-20-15,0 0 4 0,3-1 0 16,4 4-3-16,-3 0 2 16,-1 0-5-16,5 0 1 15,-5 0-5-15,8 0 1 16,-4 4-3-16,0 2 2 16,0 0 0-16,-3 7 1 15,-1-4 0-15,-6 4 2 16,-1 5-5-16,-6 1-1 15,3-6-2-15,-7 9 1 16,0-7-2-16,-4 14 0 16,1-14-3-16,-1 14-2 15,4-11-2-15,0 7 1 16,0-6 3-16,7 6 1 0,0-12 3 16,7 3 1-16,0-4-3 15,7 1-3-15,-3-4 0 16,6 0-1-16,-3-2-3 15,0-1 2-15,-3-3-32 16,0-3-13-16,-4 0-32 16,-4-3-14-16,1 0-87 15</inkml:trace>
  <inkml:trace contextRef="#ctx0" brushRef="#br0" timeOffset="40309.867">29432 2506 196 0,'-3'0'74'0,"3"0"-58"0,-4-3 14 15,4 3 3-15,0 0-2 16,0-3 2-16,-3 3-5 15,-1-3 0-15,4 3-16 16,0 0 9-16,0 0 2 0,0 0 4 16,0 0 3-16,0 0-3 15,0 0-2-15,0 0-2 16,7 0-3-16,0 0 1 16,14 0-1-16,8 3-7 15,6-3 0-15,0 3-6 16,4-3 1-16,0 0-3 15,-7 0 0-15,-8 0-3 0,8 0 1 16,3 0-2-16,-6 0-1 16,-8 0 1-16,-7 0 1 15,-7 0-6-15,-7 0 1 16,0 0-32-16,0-3-12 16,-4 0-25-16,1 0-9 15,-1 0-65 1,-3 3-51-16,-3 3 83 15</inkml:trace>
  <inkml:trace contextRef="#ctx0" brushRef="#br0" timeOffset="40579.101">29566 2268 316 0,'0'-16'118'0,"0"16"-92"0,14-3 17 15,-7 3 1-15,1 3-4 16,-1 4 3-16,0 2-9 16,0 0-1-16,-4 16-18 15,1-6-2-15,-1 16-2 0,1 9-6 16,-1-16-3-16,-3-6-1 16,0 15-1-16,0-11-5 15,4-1 1-15,-1 9-33 16,4-6-13-16,1-6-24 0,-1-6-6 15,3-7-76 1</inkml:trace>
  <inkml:trace contextRef="#ctx0" brushRef="#br0" timeOffset="41075.939">30074 2199 264 0,'0'-3'101'0,"0"3"-78"0,14-6 20 0,-10-4 2 15,3 10-3-15,4-12 1 16,-1 5-6-16,-3 1 0 0,14 0-21 16,8 3 0-16,-5-4 0 0,-3 4-4 15,15 6-2-15,-8 4 1 16,7 5 0-16,-7 1 1 15,1 15 0-15,-8-3 5 16,-7 10 1-16,-3-4-1 16,-15 3 0-1,1 1-7-15,-15-1-4 0,4-2-1 16,-14-7-1-16,-8 12-2 16,12-18 1-16,2 0-4 15,1 0 0-15,-3 3-1 16,9-3-2-16,1-4 3 15,7 4 2-15,0 6 2 0,7-6 1 16,11-3-2-16,6-7 1 16,-2-6-2-16,16 4-1 15,12-4 1-15,-12-3 1 16,-6 0-1-16,0-3-1 16,-4 3-19-16,-3-7-10 15,-4 7-32-15,0-3-13 16,3 3-30-16,1 0-9 15,-4 0-44 1</inkml:trace>
  <inkml:trace contextRef="#ctx0" brushRef="#br0" timeOffset="41615.739">30917 2287 236 0,'11'-16'88'0,"-11"16"-69"0,25-19 24 16,-15 10 7-16,-3 3-2 15,0 3 2-15,0-7-9 16,1 1 0-16,-5-7-23 16,1 7 7-16,-8-1 3 0,-10-5-9 15,-7 5-3-15,-7 4-3 16,3 6-1-16,4 0-2 15,-11 9 1-15,4 1-4 0,-4 12 1 16,-3 15-5-16,14-5 0 16,3-14 1-16,7 11 2 15,4-11-3-15,11 8 0 16,-1-8 1-16,15-2 0 16,14 0-2-16,10-16 1 15,0-7 0-15,-13 4 1 16,-5-6 9-16,-3 3 6 15,1-1-4-15,-5 10 2 16,-6 7-6-16,-8 2-1 16,1-2-6-16,-4 12-3 15,0-10-3-15,3 10 1 16,4 16-1-16,4-4 0 16,0 1 2-16,-1-10 0 15,-3-3 2-15,4 0 1 16,-4-3-10-16,0-4-3 0,0 4-19 15,0-9-9-15,0-7-27 16,-3-3-8-16,-4-3-37 16,0-4-13-16,0 7-35 15</inkml:trace>
  <inkml:trace contextRef="#ctx0" brushRef="#br0" timeOffset="42381.005">31140 1907 228 0,'-7'-25'85'0,"7"10"-66"0,0-4 3 0,0 9-1 15,0 4 9-15,0-3 6 16,0 9 3-16,0-10 3 16,0 1-23-16,-4 9 9 0,4-9 3 15,0 9-1-15,-3 9 0 16,3-9-4-16,0 19-1 16,7 0 1-16,7 6 1 15,10-7-8-15,1-2-1 16,-4-3-9-16,18 2-3 15,-7 1-1-15,10-13 1 0,8 7 1 16,-5 2 3-16,-6-12-3 16,-14 0 1-16,-4 0-1 15,-3 0 1-15,-1-6-2 16,-6 6 1-16,0 0-4 16,-4 6-2-16,0-6 2 15,-7 10 2-15,0-1-2 16,-4 7 0-16,4-7 1 15,-7 22 2-15,-7 29-3 16,3 15 0-16,1-3-1 16,3-12 1-16,0-16 0 0,0 31 3 15,0 29-3-15,3-14-2 16,1-8 0 0,-1-13 1-16,0-13 1 0,-3 1 3 15,0-20-3-15,0-5-2 16,0-10 2-16,4 3 0 15,-1-9-1-15,1-4 1 16,-4-3-2-16,3-2-1 16,1-1 1-16,-4-6 1 15,-11 9 1-15,-10-9 1 16,-4 4-2-16,-7-4 1 16,-3 0-2-16,10-4-1 15,7 4-2-15,-10 0 1 16,-11-6 1-16,14 6 0 0,8 0-3 15,-8 0 2-15,7 0-10 16,4 6-3-16,-4-6-42 16,11 4-15-16,7-1-87 15,0 3-39-15,0 0 16 16</inkml:trace>
  <inkml:trace contextRef="#ctx0" brushRef="#br0" timeOffset="46121.3">21015 2914 160 0,'14'-3'63'0,"-14"3"-49"0,7 0 16 0,-7 0 5 15,0 0-4-15,0 0-1 16,0 0 1-16,0 0 0 16,0 0-16-16,0 0 2 0,-3-3 1 15,-1 0 1-15,-6 3 1 16,2 0-5-16,-9 0 1 15,3 0-5-15,-7 0 1 16,3 0-3-16,-10 0 0 16,3 0-1-16,-7-4 0 15,8 4-2-15,-1 0-1 16,4 0-1-16,3 0 2 16,4 0-1-16,7 0 0 0,0 0 3 15,24-3 5-15,-2 3-5 16,20-6 0-16,-3 3-4 15,10 3-3-15,-7 0 0 16,11 3-1-16,-7-3 2 16,3 6 1-16,-7-6-1 15,-6 3-2-15,-5-3 16 16,-9 0 6-16,-1 0-8 16,-21 0-5-16,3 0-6 15,-17 0 0-15,3 0-2 16,-24 0 2-16,7 0 0 0,-18 4 1 15,10-4 0-15,5 3 2 16,6-3-5-16,14 3-1 16,4 0-2-16,32-6 0 15,-4 0 6-15,25-4 2 16,-8 4-5-16,22-6-2 16,-10-1 0-16,2 1 2 15,-9 3 0-15,-15 3 2 16,-3-4 0-16,-29 7 1 15,0 0-7-15,-10 10-2 16,4-10-56-16,-5 9-21 16,5-3-78-1,3-6-70-15,3 0 84 16</inkml:trace>
  <inkml:trace contextRef="#ctx0" brushRef="#br0" timeOffset="47410.262">23453 3353 160 0,'53'3'60'0,"-53"-3"-47"0,74 9 2 16,-60-9-5-16,14 0-4 15,-3 7-1-15,6-4 8 16,-6-3 6-16,0 0-10 0,-4 0 11 0,-3 6 6 15,-4-6 3-15,-11 6 3 16,1-6-6-16,-29 10-2 16,4-7-2-16,-32 6-2 15,11-2-4 1,-39-1-2-16,17 3-2 0,-35-9 0 16,22 3-2-16,-19 4 1 15,22-7-2-15,-3 0 0 16,13 0-1-16,22 0 0 15,10 0-4-15,39-10-1 16,-3 4 1-16,70-10 2 16,-14 4-3-16,70-10-2 15,-27 12 2-15,41-2 0 16,-34 2 1-16,20 10 2 16,-28-6-1-16,-13 6 2 0,-22 0 2 15,-39 6 2 1,-7 4-3-16,-46-7 0 0,4 6-5 15,-67-2 0-15,14-4-3 16,-53 9-1-16,28-12 1 16,-10 4 0-16,21 2 0 15,24-6 0-15,11 0-25 16,50-6-8-16,3 2-71 16,42-2-32-16,-7 0-14 15</inkml:trace>
  <inkml:trace contextRef="#ctx0" brushRef="#br0" timeOffset="48776.171">28995 3171 164 0,'49'6'63'0,"-49"-6"-49"0,11-9 11 16,-11 9 5-16,3-3-7 16,1 0 1-16,-8-4 0 15,1 1 2-15,-50 3-14 16,11 0-5-16,-54 3-2 0,22-6-1 15,-60 6 2-15,28 0-1 16,-59 6 2-16,38-6 5 0,-50 0 2 16,43 0-1-1,-11 3 0-15,33 0-3 16,16 0-1-16,22 0-5 0,50-3-1 16,6 0-1-16,92-6-2 15,-11 0 1-15,107-4 1 16,-40 1 3-16,57 9 4 15,-46-3 5-15,4 3 1 16,-36 0-4-16,-49 3 1 16,-14-3-7-16,-53 9-1 15,4 1-2-15,-50-1-2 16,10 1-48-16,-13 5-22 16,10-5-82-1</inkml:trace>
  <inkml:trace contextRef="#ctx0" brushRef="#br0" timeOffset="49856.685">22578 8614 288 0,'-28'-6'107'0,"24"6"-83"0,1 0 8 16,3 0 1-16,0 0-8 16,0 0 0-16,3 0 6 15,4 3 5-15,7 0-19 16,0 0 8-16,7-3 3 0,11-3-2 15,14-3 2-15,7-3-7 16,3-4-1-16,8-3-7 16,10 1-3-16,7 2-3 0,-3 4-2 15,-8-1-3 1,-13 10-2-16,-8 0 1 16,-10 0-1-16,-7 0 2 0,-8 0 3 15,-2 0-4-15,-8 0-1 16,0 0-27-16,0 0-9 15,0-9-17-15,-3 6-8 16,-1-4-26-16,-3 7-10 16</inkml:trace>
  <inkml:trace contextRef="#ctx0" brushRef="#br0" timeOffset="50442.383">23573 8003 252 0,'-11'-3'96'0,"11"3"-75"0,0 0 10 15,0 0 1-15,0 0 2 16,0 0 4-16,0 0-5 16,0 0 0-16,7-7-19 15,4 4 12-15,6-6 4 0,12-1-7 16,6 1 0-16,7 0-10 16,4 2 0-16,0 1-4 0,7 6 0 15,0 3-1-15,3 7 0 16,1 8 0-16,-4 11 0 15,-8 8 2-15,-6 4 4 16,-11 0-4-16,-13 12 0 16,-15-3-4-16,-18 10 1 15,-17 18-4-15,-4 1-2 16,0-7 2-16,-7 0 0 16,0-9-4-16,-3-1 1 15,3 1 0-15,7 0 0 16,7 3-3-16,18-7 2 15,11-9-1-15,13-6 0 16,19-9 4-16,2-4 3 0,12-9 0 16,13-3 0-1,8-10-1-15,-1-3 0 16,-3-2-2-16,-7-4-2 0,-7-4 1 16,-11-2-1-16,-3-3-31 15,-4-1-14-15,-3 1-35 16,-4-4-12-16,0 1-63 15</inkml:trace>
  <inkml:trace contextRef="#ctx0" brushRef="#br0" timeOffset="51028.206">24761 9025 328 0,'0'9'123'0,"0"-9"-95"0,4 0 25 0,-4 0 6 0,0-3-3 16,0-6 3-16,0-4-12 16,0-5-7-16,0-4-22 15,4-4 0-15,-1 1 2 0,4-3-9 16,0 0-1-16,4 0-6 15,3-7-1-15,4-9-1 16,3 4-2-16,7-7-2 16,4 9 1-16,-1 13-1 15,-6 9 0-15,-4 4 2 16,4 18 2-16,-4-3 1 16,-3 19 1-16,-1-3-2 0,-2 12 1 15,-1-6-2-15,-4 7 2 16,1-4-2-16,-1 3 2 15,1 1-2-15,0 2-1 16,-1-6-2-16,-3-6-1 16,0-3-34-16,-3 0-12 15,-1-4-33-15,1-2-14 16,-1-4-69 0,-3 1-63-16,0-4 90 15</inkml:trace>
  <inkml:trace contextRef="#ctx0" brushRef="#br0" timeOffset="51405.115">25781 8461 356 0,'11'-19'134'0,"-11"19"-104"0,10-6 16 16,-10 6 1-16,4 0-6 16,-1 0 2-16,-6 12-10 0,-1-3-3 15,-6 26-17-15,-1-7 1 0,-14 16 0 16,8-6-5-16,-12 9-3 15,-9 15-1-15,2 1-1 16,5 3-5-16,2-6 1 16,5-7-7-16,3-9 0 15,3-10-43-15,4-6-17 16,3-9-28-16,1-6-8 16,3-10-60-1</inkml:trace>
  <inkml:trace contextRef="#ctx0" brushRef="#br0" timeOffset="51630.566">25435 8439 364 0,'-3'-7'134'0,"3"14"-104"0,3 15 18 0,-3-19 3 0,7 22-18 16,4 19-4-16,7 3-10 15,3-3-2-15,-4-10-10 16,-3-6 0-16,8 7 0 0,6 15-3 15,-3-3-1-15,-4-3-14 16,-4-16-8-16,-3-3-34 16,1-6-14-16,2-6-25 15,-3-7-7-15,-3-6-40 16</inkml:trace>
  <inkml:trace contextRef="#ctx0" brushRef="#br0" timeOffset="52308.054">25848 7724 220 0,'0'-13'85'0,"0"13"-66"0,4-6 23 0,-4 6 6 16,3-6-1-16,1-1 2 0,-1 1-5 16,-3 0-1-16,4 0-23 15,-4-1 6-15,3 1 2 0,1 0-7 16,6-4 1-16,-3 1-4 15,18 0-2-15,-4 5-4 16,22-2 0-16,-8-3-3 16,7 9 2-16,-7 0 0 15,4 9 1-15,-7-3-2 16,-4 4 1-16,-7-7-2 16,-6 10 0-16,-5-4-3 15,-10 3 1-15,0-2-6 16,-3 2-1-16,3-2-2 0,-4 2 0 15,4-2 2-15,4-1 0 16,-4 7-3-16,7-4 2 16,0 7 3-16,7 3 1 15,-4-3-4-15,8 9 1 16,-4 0-2-16,4 13-2 16,-1-6 9-16,5 5 6 15,-8-11 1-15,-4 5 3 16,-3-9-4-16,-3 0-1 15,-4-3-6-15,-7-3-1 16,0 0 1-16,-11-3 0 16,0-4-2-16,-10 1-2 15,4-4-2-15,-12 0 1 16,8 1-19-16,0-1-9 16,3-2-45-16,7-4-17 0,4 3-72 15,14-6-31-15,0 0 43 16</inkml:trace>
  <inkml:trace contextRef="#ctx0" brushRef="#br0" timeOffset="52979.728">26783 8602 272 0,'-39'0'104'0,"32"3"-81"0,0 0 14 0,7-3 1 15,4 3-7-15,3 0 2 16,3-3-2-16,8 0 3 16,6-3-18-1,12-3 6-15,13 0 5 0,15 2-4 0,-1 4 1 16,1 4-9-16,-1-1-2 16,8 3-7-16,3 0-4 15,3-3-1-15,-6-6 1 16,-8-3-6-16,-10-3-1 15,-10-1-51-15,-8 1-23 16,-14-1-34-16,-10 10-15 16,-15 0-6-1</inkml:trace>
  <inkml:trace contextRef="#ctx0" brushRef="#br0" timeOffset="53745.11">27915 8069 228 0,'14'-25'88'0,"-7"12"-69"0,8-6 8 0,-12 16-1 16,4-3 1-16,0-4 6 15,0 1 2-15,0 6 0 16,0-7-18-16,0 4 5 0,1 0 2 16,-1 0-4-16,-4 3 1 15,1-1-6-15,-8 4-1 16,1 0-8-16,-12 10-2 15,-9 12-2-15,-1 3 1 16,0 3-2-16,4 3 2 16,4-2-2-16,6-4-1 15,4 3 1-15,0-6-1 16,7-6 2-16,3-1 1 16,4-2 1-16,8-4 0 0,2-3 0 15,1-2 0-15,-4-1 0 16,14-3 0-16,-3 0-2 15,10 0 1-15,-7 0-4 16,8 3 0-16,-5-3 1 16,12 9 0-16,13 7 0 15,-13-4 0-15,-8-2 0 16,11 9 2-16,-8-4-1 16,5 20 2-16,-8-7 2 15,4 19 4-15,-11-9 0 16,0 9 2-16,-7-6 3 0,-3 6 1 15,-4-10-4-15,-7 1 1 16,0-7 2 0,-7 1 3-16,0-7-3 15,-17-3 0-15,-1-4-8 0,-21-5-4 16,-21-1-1-16,0-5 1 16,0-4-1-16,-3-3-1 15,-8 0 1-15,4 0-1 16,7 0 0-16,11 0 0 15,10 0-20-15,11 0-7 16,14 0-21-16,10 0-10 16,15-3-18-16,6-4-7 15,8 1-92 1</inkml:trace>
  <inkml:trace contextRef="#ctx0" brushRef="#br0" timeOffset="54107.947">28155 7859 280 0,'-17'-13'104'0,"17"13"-81"0,0 0 14 16,0 0-1-16,3 0-2 0,1 0 5 16,3 3-5-16,0-3 2 15,10 10-20-15,1-4 6 0,28-3 5 16,-7-3-6-16,31 9 0 16,-13-2-14-16,20-4-5 15,-13-3-1-15,10 6-1 16,-14-3-14-16,-4-3-5 15,-10 6-34-15,-7-6-14 16,-4 0-27-16,1 4-11 16,-12-1-29-1</inkml:trace>
  <inkml:trace contextRef="#ctx0" brushRef="#br0" timeOffset="55411.294">29259 8178 204 0,'4'-22'77'0,"-4"22"-60"0,25-37 10 0,-22 34 1 15,15-19 1-15,-4 3 5 16,14-9-2-16,-7 3 3 16,8 6-19-16,-8 0 8 0,-4 3 4 15,-3 4-7-15,-10 2-1 16,-1 4-1-16,-24 6 2 16,4 0-7-16,-19 10-1 15,8-4-5-15,-7 9 0 16,7-2-5-16,-4 3-2 15,7-4 0-15,4 7-1 0,3-3-3 16,8 6 2-16,-1-4 1 16,8 4 0-16,3-3 0 15,7 6 2-15,0-6-1 16,14 6-1-16,-3-6 1 16,20 6-1-16,-6-6 0 15,14 9 2-15,-7-3 1 16,7 19 1-16,-11-6-2 15,0 18 1-15,-6-12-2 16,-8 13-1-16,-4-14 3 16,-10 1 0-16,0-3 7 15,-17-3 6-15,-1-7 1 16,-28-6-1-16,-24 10-8 0,3-10-3 16,-4-10-3-16,15-5 1 15,10-4-4-15,-14-3 0 16,-10 0 1-16,13-3 0 15,12-3 0-15,13-3 0 16,14-3-3-16,15-1 2 16,-1 1-1-16,26-16 0 15,17-19 2-15,3-6 2 16,-7 9-3-16,39-28 0 16,-17 16 3-16,28-51 1 15,-22 26-4-15,15-29 1 16,-18 32 0-16,-18-13 0 15,-10 19 0-15,-28 6 2 0,-1 13-3 16,-24 16-2 0,4 5-1-16,-12 20 0 0,5 0 0 15,3 12 0-15,0 0-35 16,6 9-16-16,1-2-25 16,7 12-11-16,0 0-67 15</inkml:trace>
  <inkml:trace contextRef="#ctx0" brushRef="#br0" timeOffset="55787.529">29916 8771 392 0,'-7'-9'145'0,"7"9"-112"0,0-16 8 0,0 13-3 15,3-10-11-15,1 4 1 16,-1-19-4-16,1 3-1 16,6-13-12-16,-3 10 2 0,11-7 1 15,-4 7-7-15,11 0-2 16,-4 3-3-16,11 3-2 16,-8 3 5-16,8 6 4 15,-4 4-1-15,4 9 1 16,-7 0-1-16,-4 19 0 15,-3-4-4-15,-4 20-1 0,-4-7-1 16,1 7-2 0,-4-7-6-16,3 0-4 0,-2-9-30 15,2 6-11-15,1-6-20 16,3 0-9-16,-4-4-7 16,4 1-3-16,1-3-50 15</inkml:trace>
  <inkml:trace contextRef="#ctx0" brushRef="#br0" timeOffset="56087.179">31097 8323 332 0,'36'-25'126'0,"-36"25"-98"0,17-16 14 0,-13 16 2 15,-4 0-7-15,0 0 0 16,-11 6-7-16,1 0-2 16,-15 7-15-16,7 0-1 0,-13 12-1 15,6-7-4-15,-7 26 1 16,4-9-7-16,-7 15-1 16,6-9 2-16,-2 3 1 15,6-7-8-15,-7-2-4 16,8-1-46-16,-1-2-21 15,4-7-52-15,7-3-19 0,-1-4 14 32</inkml:trace>
  <inkml:trace contextRef="#ctx0" brushRef="#br0" timeOffset="56314.223">30734 8241 304 0,'-18'-38'112'0,"18"38"-87"0,-10 10 15 15,10-10 1-15,0 12-17 16,0-2-3-16,3 18 3 16,-3-9 2-16,11 25-14 15,-4-13 0-15,11 19 1 0,-4-9-7 0,7 6-1 16,-3-9-3-16,3 2-2 16,-4-8-17-16,-3-7-9 15,1-6-37-15,-5-4-15 16,-3-2-76-1</inkml:trace>
  <inkml:trace contextRef="#ctx0" brushRef="#br0" timeOffset="56809.011">31157 7645 272 0,'-10'-18'101'0,"10"18"-78"0,3-4-5 0,-3 4-5 16,7-6 7-16,0-3 7 0,8-1 9 15,-5 4 4-15,11-6-21 16,-3 2 5-16,7-2 0 0,-4 2-1 16,7 1-2-16,-7 2-7 15,14 4-1-15,-6 0-4 16,6 6 2-16,-7 0-2 15,4 13 2-15,-4-3 3 16,-3 15 1-16,-4-9 0 16,-10 15 1-16,-1-9-2 15,-13 7 1-15,-1-7-6 16,-10 3-3-16,0 0-3 16,-11-3 0-16,4-3-2 0,-4 0-1 15,4 3 1-15,4-3-1 16,2 3 2-16,8 4 1 15,0-8 1-15,14 1 0 16,0 3 0-16,11-3 0 16,-4-3-2-16,14 0 1 15,-3-3-4-15,0-1 0 16,-4-5-17-16,-3 6-8 16,-4-13-35-16,-7 6-13 15,-4-3-57-15,-3-3-23 16,0 7 4-1</inkml:trace>
  <inkml:trace contextRef="#ctx0" brushRef="#br0" timeOffset="59629.239">16782 8225 188 0,'-22'-6'71'0,"15"0"-55"0,-3 3 17 15,3 3 5-15,0 0 0 16,0 0 2-16,-4 3-7 16,4 0 0-16,0 3-19 15,0 1 7-15,3-1 6 0,1 3-4 16,6 1 1-16,4-1 0 15,8 0 2-15,6 1-3 16,18-1 0-16,24-6-1 16,15-3-2-16,10 0-8 0,18-3-3 15,7 0-3-15,-4-3-1 16,-17 6 1-16,-11 0 1 16,-11 6-3-16,-13 4-1 15,-15 2 5-15,-17 7 5 16,-11 12-7-16,-11 16-3 15,-10 13 2-15,-7 6 4 16,-10 0-3-16,-12 3 2 16,-6 12-5-16,-7 10 0 15,-1-3 1-15,8-7 0 16,3-5-5-16,7-11 1 16,4-5 0-16,7-7 2 0,3-12-1 15,4 0-1-15,7-10-2 16,4-6 1-16,3-9 3 15,3-7 1 1,1-6-12-16,3-6-4 0,0-3-45 16,3-6-19-16,1-4-40 15,7 0-16-15,3 0-28 16</inkml:trace>
  <inkml:trace contextRef="#ctx0" brushRef="#br0" timeOffset="60007.836">18108 8755 240 0,'7'-12'90'0,"0"6"-70"0,4-4 21 0,-4 4 7 16,0 0-6-16,0 2 2 15,-7 4-7-15,0 0-2 16,3 0-20-16,-3 7 6 0,-3 5 3 16,-4 10-4-16,-4 0-1 15,-10 16-5-15,-7 9-1 16,-7 12-3-16,-8 7-1 16,1-6-5-16,0 3-1 15,3-13-1-15,7-3-2 0,4-3 1 16,7-7 1-16,3-9-3 15,4-2 0-15,3-11-15 16,4-2-6-16,0-4-31 16,4-6-11-16,-1-9-22 15,1 0-7-15,-1-4-46 16</inkml:trace>
  <inkml:trace contextRef="#ctx0" brushRef="#br0" timeOffset="60275.577">17731 8752 260 0,'-7'-34'96'0,"7"31"-75"0,3 3 14 0,1 3 1 15,-1 3 3-15,4 3 3 16,4 4 0-16,-1 3-2 16,8 2-21-16,3 8 4 0,0 5 1 15,4 13-4-15,3 3-1 16,0 3-14-16,1-3-2 15,-1 0-3-15,0-6 0 16,-3-4 2-16,0-2 1 16,-4-7-4-16,-4-6-1 15,-3-6-35-15,-3-4-15 16,0-2-15-16,-4-7-7 16,-7-3-80-1</inkml:trace>
  <inkml:trace contextRef="#ctx0" brushRef="#br0" timeOffset="60921.096">18306 7912 256 0,'-7'-16'96'0,"3"16"-75"0,1-3 17 0,3 3 1 16,0 0-8-16,0-6 2 16,0 3-2-16,0-4 3 15,3-2-18-15,4 6 2 0,4-3 2 16,6-4-2-16,8 1-1 15,7-1-5-15,10 1 0 16,0 3-3-16,-6 6 0 16,-8 0-1-16,14 3 2 15,15 6 4-15,-11 1 1 16,-8-1 3-16,-9 0 1 16,-15 1-4-16,-14-1-1 15,0-6-8-15,-11 16-2 16,1-6-2-16,-5 6 1 15,1-4-2-15,0 1-1 0,4 0-2 16,3 2-1-16,0-2-1 16,7 6 3-16,0-3 0 15,7 6 3-15,10 9-6 16,8 1 1-16,7-1 1 16,-1-9 3-16,-6-6 4 15,7 3 4-15,-7 3 0 16,3 0 2-16,-7-6-2 15,-3 3 0-15,-4-3-3 16,-14 3 1-16,0-3-4 16,-29 6 0-16,8-3 1 15,-17 3 0-15,6-6-2 0,-7-4-2 16,4-2-28-16,6-4-11 16,5 1-80-16,6-4-33 15,4-3-44 1</inkml:trace>
  <inkml:trace contextRef="#ctx0" brushRef="#br0" timeOffset="64403.805">17173 9756 176 0,'64'-13'66'0,"-64"13"-52"0,113-16 3 0,-96 13 0 15,43-3-2-15,-10 0 0 16,66-7-1-16,-24 10-1 15,67-13-7-15,-40 7 0 0,51-4 1 16,-40 1 1-16,29-1 0 16,-39 1 7-16,-11 5 4 15,-20 4 2-15,-19 3 2 16,-17 0 4-16,-32 16 4 0,-3-7-13 16,-53 10-5-16,6-3-2 15,-59 0 0-15,21-4 1 16,-70 1 2-16,27-4-3 15,-73-3 1-15,42 1-1 16,-57-4 1-16,50 0-2 16,-18-3 1-16,-7-3-6 15,53-4-3-15,53-2-1 16,50-7-1-16,38-9-3 16,42 3 2-16,-13 0 1 15,94-12 0-15,-31 6 0 16,74 6 0-16,-46 3 0 15,11 6 2-15,-36 4-1 16,-24 6-1-16,-21 0 3 0,-47 12 2 16,-6-3-2-16,-67 16-2 15,10-9-3-15,-49 15-1 16,17-9-40-16,1 0-19 16,10 0-111-1</inkml:trace>
  <inkml:trace contextRef="#ctx0" brushRef="#br0" timeOffset="65979.416">23929 9630 176 0,'-88'0'66'0,"35"3"-52"0,-28 0 1 0,45-3-1 16,-2 0-1-16,2 0 2 15,8 0 0-15,3 0 4 16,11 0-11-16,18-3-2 0,24-9-2 16,28-1 0-16,19 1 0 15,41-4-2-15,-3 7-2 16,-28 2 5-16,84-2 1 16,-39 9 2-16,71 0 2 15,-49 0-1-15,39 0 0 16,-47 6 3-16,4-3 5 0,-35-3-3 15,-28 7 2-15,-18-4-3 16,-56 3 2-16,-1 0-8 16,-56 4-2-16,8-4-3 15,-72 3-2-15,22-2-2 16,-78 2 1-16,43-3 1 16,-64 4 2-16,-18 2 3 15,46-6 2-15,47 4-3 16,48-1-3-16,50-9-3 15,49-9 1-15,-3 6 1 16,102-10 0-16,-32 4 0 0,103-7 0 16,-53 0 0-16,70 4 2 15,-53 3 3-15,1-1 4 16,-40 1 7-16,-49 6 2 16,-14-4-7-16,-60 4-4 15,-3-3-4-15,-82 6-3 16,18 0-2-16,-81 0 1 15,32 0-1-15,-54 6 0 16,-2-3-36-16,48-3-16 16,50 7-101-1</inkml:trace>
  <inkml:trace contextRef="#ctx0" brushRef="#br0" timeOffset="66821.053">28448 9357 172 0,'35'-15'66'0,"11"12"-52"0,35-4 3 0,-21 1 0 0,21 0-5 15,-14-1 1-15,110-2-3 16,-47 0-1-16,117 6-5 15,-63-4-1-15,84 7 3 0,-74 0 8 16,42 0 3-16,-63 0 0 16,-4 0 2-16,-38-3-4 0,-39 3-1 15,-18 0 0-15,-60 3 2 16,-4-3-9-16,-98 10-4 16,18-4-2-16,-131 3 1 15,49-6-3-15,-127 10-2 16,82-4 2-16,-96 1 2 15,-63 2 4-15,63 1 4 16,53-7 0-16,63 0 0 16,68-2-3-16,63-4-1 15,82-10-3-15,52 1-2 16,-18 2-2-16,174-2 1 16,-64 3 3-16,148 6 1 15,-95 0-1-15,-1 6-2 16,-59-3-70-16,-42 13-32 15,-25-4-24-15</inkml:trace>
  <inkml:trace contextRef="#ctx0" brushRef="#br0" timeOffset="67271.345">27965 9868 264 0,'56'-6'99'0,"1"9"-77"0,34-3 9 0,-20-6 1 16,21 0-14-16,-22 3-2 15,131-4-9-15,-49-2-3 16,127 9-2-16,-78 0-2 0,74 9 1 16,-74-6 1-16,-3 10 3 15,-50-4 4-15,-32 4 2 16,-28-4 3-16,-63 1 4 15,-4-1-10-15,-81 1-4 16,11-7-6-16,-99 6-1 16,35-3 4-16,-92-2 1 15,50 2 6-15,-50-3 3 16,54-3-4-16,27 6 1 16,29-3-7-16,77-12-1 15,4 9 0-15,99-13 0 16,-18 4-3-16,88-7 0 15,-35 10 2-15,21 3 2 0,-32 0 0 16,-31 0-1-16,-14 0 3 16,-64 3 0-16,0 0-23 15,-50-4-12-15,8 1-126 16,-36 10-58 0,15-4 110-16</inkml:trace>
  <inkml:trace contextRef="#ctx0" brushRef="#br0" timeOffset="68922.649">19054 7012 144 0,'14'6'55'0,"-14"-6"-43"0,3 0 3 0,-3 0-1 16,0 0 4-16,0 0 6 16,-3-3-2-16,3 0 1 15,-7-3-12 1,3-1 2-16,-14-2 3 0,4 6-4 0,-24-3 1 15,6-4 3-15,-25 10 4 16,8 0-1-16,-29 0-2 16,15 0-3-16,-22 10-1 15,-10-1-5-15,35 0 0 16,11-2-5-16,10-1-2 16,7 0 6-16,18-3 3 15,3 1-3-15,54-8-2 16,-8 1 0-16,78-6 1 15,-21 3 3-15,98-7 5 16,-49 10-8-16,81-3-1 16,-56-4-3-16,32 7 1 0,-50-3-2 15,7 6-1-15,-35-3 7 16,-25-4 3-16,-21 7 6 16,-42-3 2-16,-7 0-9 15,-46 3-5-15,3 0-3 16,-67 0 1-16,11 0-1 15,-60 0-1-15,32 0 1 16,-46 0-1-16,35 0 0 16,-35 3 2-16,31-3-3 15,19 3 0-15,16-3-1 16,37 7 0-16,6-7-5 0,60 3-3 16,-3-3-65-16,52 9-30 15,-13 1-50 1</inkml:trace>
  <inkml:trace contextRef="#ctx0" brushRef="#br0" timeOffset="69448.759">18581 7344 248 0,'7'-37'93'0,"-7"37"-72"0,14-19 3 0,-10 16-3 16,3-3 0-16,-4-1 4 15,1 1-2-15,-1 0 0 0,1 3-12 16,-1-4 4-16,8 14 3 0,-1-7-4 16,43 3 0-16,-10-3-6 15,62 0-3-15,-23 0-2 16,62 0 0-16,-31 0 0 15,49 3 3-15,-38-3 1 16,6 3 3-16,-27 0-1 16,-15 0 0-16,-18 0 3 15,-27 1 3-15,-8-4-8 16,-42 3-2-16,3 0-3 16,-55 0-2-16,9-3 3 0,-52 0 2 15,21 0 0 1,-18-3 2-16,18 0-4 15,14 3 0-15,14 0-3 0,25-3-1 16,6-1-1-16,54-2 0 16,-4 3 2-16,43 0 0 15,-11 0 0-15,35 0 0 16,-21 3 2-16,-3 3 1 16,-15 0-4-16,-13 0-1 15,-8 0-37-15,-21 3-16 16,-3-2-49-16,-26 2-20 15,5 0-11 1</inkml:trace>
  <inkml:trace contextRef="#ctx0" brushRef="#br0" timeOffset="70261.394">16238 6990 204 0,'46'-3'77'0,"-46"3"-60"0,81-16 10 0,-67 13 1 0,36-3-5 16,-11 6 0-16,31-3-3 16,-13-4-1-16,31 7-10 15,-18 0-1-15,8 10 2 0,-14-10 5 16,-8 9 3-16,-10-2-1 15,-11-4 2-15,-7 6 1 16,-21-3 2-16,0-3-8 16,-49 4-3-16,7-1-6 15,-43 0-2-15,15 1 1 16,-57 5 0-16,28-3-2 16,-49 1-2-16,32-1 1 0,-11 1-1 15,-11-1 2 1,36 1 1-16,24-7-4 15,29 3 1-15,24-12 2 0,40-4 3 16,-5 1 0-16,68-4 0 16,-18 1-6-16,85-4 1 15,-40 4 0-15,65-1 2 16,-43 4 1-16,28-4 1 16,-38 4 4-16,-29 6 3 15,-18-4 0-15,-59 7 3 16,-4 0-5-16,-60 0-3 15,11 7-6-15,-67 2 0 16,21-6 0-16,-50 19 0 16,29-9-14-16,3-1-5 15,21-3-59-15,29 4-23 16,7 0-64 0</inkml:trace>
  <inkml:trace contextRef="#ctx0" brushRef="#br0" timeOffset="71714.817">10576 11856 176 0,'-10'-6'66'0,"3"3"-52"0,0 0 12 0,3 0 4 0,1 3-3 16,-1 0 2-16,0 0-3 15,-3 0 1-15,4 0-15 16,-1 3 6-16,-3 0 3 0,0 0 2 16,4 6 1-16,-1-2 2 15,1 2 3-15,-1-6-6 16,4 7-2-16,4-4-1 16,3-3 2-16,7 7-3 15,14-10 0-15,21-4-4 16,18-5-1-16,8 0-2 15,-1-7 2-15,10 6-7 16,5 1-2-16,-5 9-1 0,-10 0 0 16,-10 6-2-16,-18-3-2 15,-11 7 5-15,-7-1 1 16,-7 1-2-16,-7-1-1 16,-3-3-1-16,0-2 1 15,-4-1-4-15,0-3-2 16,0 0-49-16,0 0-20 15,0 0-43-15,0 6-18 16,-4 0-17 0</inkml:trace>
  <inkml:trace contextRef="#ctx0" brushRef="#br0" timeOffset="72119.952">11793 11232 236 0,'7'-28'88'0,"-3"25"-69"0,-1 0 22 15,-3 3 6-15,0 0-12 0,8 0-2 16,-5 6-2-16,1 4 3 16,-1 5-19-16,1 13 7 0,-4 19 2 15,0 16 1-15,0 12 0 16,-4-2-12-16,1 8-3 16,-4 13-6-16,-1-3-3 15,5-13 0-15,3 1 1 16,0-16-1-16,7-10 2 15,0-6-4-15,0-13 0 16,0-5-23-16,0-7-12 16,0-10-39-16,-3-6-14 15</inkml:trace>
  <inkml:trace contextRef="#ctx0" brushRef="#br0" timeOffset="72585.691">11931 11220 252 0,'-28'-6'96'0,"24"6"-75"0,-3 6 19 16,7-6 4-16,0 0-12 16,4 0-1-16,3 3-1 15,0-3 4-15,3 9-19 16,4-2 5-16,8-4 1 0,6 6-7 15,14 1-3-15,15-1-2 16,10 0 1-16,0 4 1 0,0-4 1 16,0 1 0-16,0 2 2 15,0 4-3-15,-11 9 1 16,-10 6-1-16,-14 10 1 16,-11 3-4-16,-10 6 0 15,-15 7-3-15,-10 9 2 16,-7 15-6-16,-4 1-1 15,0-4-2-15,4-9 0 16,0-9 4-16,7-13 3 16,3-13-2-16,1 1-2 15,-1 12 0-15,1-13-1 16,3-9 0-16,3 0 2 16,-3-12-3-16,7 2 0 15,0-8-23-15,7-7-10 16,0-3-33-16,0-7-12 15,4-2-41-15,6 2-16 0,5 1 4 16</inkml:trace>
  <inkml:trace contextRef="#ctx0" brushRef="#br0" timeOffset="73819.124">13194 11489 232 0,'-21'-9'88'0,"17"9"-69"0,4 0 11 0,0 0 1 15,0 0-8-15,7 0-1 16,4 0 7-16,3 0 4 0,7 0-17 16,0 0 8-16,4 0 6 0,3 0-3 15,0 0-1-15,1 0-12 16,2 3-6-16,1-3-3 16,3 6-1-16,-3-2-9 15,-4 5-4-15,-6 0-79 16,-8 4-34-16,-4-7-31 15</inkml:trace>
  <inkml:trace contextRef="#ctx0" brushRef="#br0" timeOffset="74013.14">13134 11866 348 0,'46'22'129'0,"-7"-22"-100"0,24 0 7 0,-31-3-2 15,21-13-20-15,14-3-2 16,3 10-8-16,-6-1-3 16,-8 4 0-16,-6 3-23 0,-8 3-8 15,-7 3-58-15,1 6-25 16,2 1-14 0</inkml:trace>
  <inkml:trace contextRef="#ctx0" brushRef="#br0" timeOffset="74446.788">14143 11239 312 0,'-28'-16'118'0,"28"16"-92"0,-4-3 13 15,4 3 0-15,0 0-8 16,0 0-1-16,7 0 3 16,0 0 2-16,11 0-19 15,0 0 0-15,17 3-2 0,18 6-3 0,10 7-1 16,8 0-2-16,-15 6 0 16,-10-7 4-1,7 29 3-15,-11-12-2 0,-3 27 2 16,-7-12-6-16,-14 16-1 15,-4-13-2-15,-21 25 1 16,3-12-4-16,-21 9 0 16,-10 16-1-16,0-16 1 15,0-15-4-15,6-4 0 16,8-12-1-16,7-10-2 16,7-3-22-16,7-15-10 15,0-1-21-15,18-9-9 16,-4 1-34-16,14-8-11 15,-3 1-38 1</inkml:trace>
  <inkml:trace contextRef="#ctx0" brushRef="#br0" timeOffset="79465.389">15099 11627 284 0,'-21'0'107'0,"21"0"-83"0,0 0 15 0,0 0 1 16,7 0-5-16,0 0 4 15,3 0-1-15,1 7 0 16,3-4-20-16,4-3 7 0,-1 9 3 15,5-2-2-15,2-1-1 16,4-3-7-16,4 0-3 16,11 0-7-16,9-3 0 15,8 0-5-15,4 0-2 16,-4 0 2-16,-7 0 0 16,-7 0-4-16,-7 0 1 15,-8-3-5-15,-6 0-1 16,-4 0-41-16,-3-3-17 15,-4-1-27-15,-4-2-8 0,5-1-68 16</inkml:trace>
  <inkml:trace contextRef="#ctx0" brushRef="#br0" timeOffset="80052.175">16080 11276 280 0,'-22'-25'104'0,"19"13"-81"0,-4-7 25 0,3 9 6 16,4 1-13-16,0 0-1 16,0-1-8-16,4 1-2 15,3-1-17-15,7 1 1 16,7 0 0-16,4-1 4 0,7 1 1 15,3-1-6-15,7 10 0 16,18 10-2-16,4 2 1 16,-1 10 5-16,-6 13 1 15,-8 18 2-15,-10 16 0 16,-11 6-5-16,-14-3-1 16,-14-6-4-16,-17 0-1 15,-19 0-5-15,-10 3-1 16,1-6 1-16,-5-7 0 15,-3-9-2-15,0-3 1 16,4-13-2-16,3-9-1 0,11-3-2 16,10-3 1-16,11-10-1 15,14-6-2-15,14-6 0 16,7-4 3-16,8 1 0 16,2 3 1-16,15 3 0 15,4 6 0-15,2-3 0 16,5 9 2-16,-1 1-1 15,-6 2 2-15,-4 1-2 16,-8-4-1-16,-2-3 1 16,-1-3-1-16,4-3 0 15,0-6 2-15,-1-3-12 16,-2-4-3-16,-5-2-25 16,-9 5-10-16,-8 1-46 0,-7-1-17 15,-4 1-85 1</inkml:trace>
  <inkml:trace contextRef="#ctx0" brushRef="#br0" timeOffset="80529.183">17089 12044 352 0,'-15'10'132'0,"15"-13"-103"15,-3-4 27-15,3-2 7 0,0-7-12 16,3-9 0-16,1 0-9 15,0-6-4-15,3-4-21 16,3-2-4-16,4 2 1 0,4 1-4 16,7-1 2-16,-1 4-7 15,5 3-1-15,6 6 0 16,4 9 2-16,3 7-1 0,0 9 0 16,-3 10-1-16,-4 5 0 15,-3 8-2-15,-7 5 1 16,-1 6-4-16,-6 4 0 15,-4-3 1-15,0 0 0 16,0-10-14-16,-3-6-3 16,0-7-29-16,-4-2-10 15,0-4-20-15,-7-2-5 16,0-4-88 0,-7-6-64-16,-7-4 97 15</inkml:trace>
  <inkml:trace contextRef="#ctx0" brushRef="#br0" timeOffset="83546.983">13956 12816 220 0,'-7'-3'85'0,"7"0"-66"0,0-1 16 15,0 4 6-15,0 0 0 16,0-6 3-16,0 0-5 16,0-4 1-16,0 10-22 15,0 0 3-15,0 0 2 0,3-3-1 16,4 3 1-16,4 0-6 15,3 3-2-15,7-3-9 0,8 7-4 16,2-4 1-16,1-3 0 16,3 6-1-16,-3-3-2 15,-4-3-15 1,0 0-7-16,-3-3-33 0,-7 3-13 16,-4-6-21-16,-3 6-8 15,-11 6-31 1</inkml:trace>
  <inkml:trace contextRef="#ctx0" brushRef="#br0" timeOffset="83890.073">14263 12631 336 0,'-11'0'126'0,"15"0"-98"0,-1 0-8 0,8-3 38 15,3-4-16-15,4 4-5 16,3 0-4-16,3 3-20 16,5 0-1-16,6 0 1 0,4 3-1 15,0 0 1-15,-4 7 1 16,-3-1 4-16,-8 1-4 16,-6 8 2-16,-11 14-7 15,-7 9-1-15,-4 12-2 16,-6 0-1-16,-1-3-3 15,1-6-2-15,3-6-2 16,3-10-1-16,1-9-34 0,3 6-12 16,0-9-27-16,0-4-7 15,-4 1-51-15,1-1-21 16,-1-2 33 0</inkml:trace>
  <inkml:trace contextRef="#ctx0" brushRef="#br0" timeOffset="84626.262">10926 12853 264 0,'-39'0'101'0,"18"0"-78"0,3 7 15 16,11-4 2 0,0 3-7-16,0 0 1 15,7 1-2-15,3 2 2 0,8 0-18 16,7-9 8-16,6 0 6 0,8 0-3 16,3-9-1-16,11 0-10 15,11 2-3-15,6 1-7 16,1 6-4-16,-4 3 1 15,-8 0 0-15,-2 4-1 16,-4-7-2-16,0 0-48 0,3-3-20 16,0-7-28-1,1-2-8-15,-8 2-48 16</inkml:trace>
  <inkml:trace contextRef="#ctx0" brushRef="#br0" timeOffset="84925.688">11691 12640 296 0,'-28'10'112'0,"21"-10"-87"0,0 9 20 0,7-9 4 15,3 6-9-15,8-3-1 16,6 4-5-16,15-4-1 16,11-3-18-16,9-10 4 0,8 1 2 15,15 0 0-15,2 5 2 16,-6-2-11-16,-11 12-2 0,-14 4 0 15,-15 9 4-15,-17 12-4 16,-17 16 0-16,-18 10-4 16,-8-4-1-16,1-6-3 15,4-3-2-15,6-13-4 16,4-6 0-16,3-9-36 16,4 3-15-16,0-10-25 15,0 4-8-15,4-4-94 16</inkml:trace>
  <inkml:trace contextRef="#ctx0" brushRef="#br0" timeOffset="85813.852">10700 13590 324 0,'-18'0'123'0,"15"0"-95"0,3-6 5 0,3 3-3 15,1-3-2-15,-1 2 3 16,-3 4 1-16,0-6 0 0,0 6-17 15,-3-3 2-15,-1 3 1 0,1 0-2 16,3 0 3-16,0 0-8 16,0 0-4-1,0 0-4-15,0 0 0 0,3 0 0 16,4 0 3-16,4 0-1 16,-1 0 2-16,4 0-2 15,4-6 0-15,0 6-1 16,-1-3 0-16,1-4 0 15,0 7 2-15,-4-3-3 16,0-3 0-16,0 6-1 16,0-3 1-16,0 3-2 0,0 0 2 15,0 0-2-15,4 0-1 16,-4 0 3-16,4 0 0 16,-1 0-4-16,5-6 1 15,2 6 4-15,5-4 5 16,2 1-7-16,8 0-1 15,3 0 1-15,4-3 1 16,0 3-1-16,0-4 1 16,0 4-2-16,3 0-1 15,15 0 3-15,10 0 0 16,11-3 1-16,3-1 0 16,18-2 0-16,21-4 0 15,3 1 0-15,22-7 0 16,10 6-5-16,7-2 1 0,18 2 0 15,-7 4 2 1,18 6-1-16,-8 6-1 16,1 6 1-16,10 1 1 0,-7 2-3 15,14 4 0-15,-14-4-1 16,18 7 0-16,31-3 2 16,4 0 2-16,-11-4-1 15,4 1-1-15,-3-7 1 16,6 0-1-16,-3-3 0 15,14 0 0-15,-14 1 0 16,14 2 0-16,-21-3 0 16,7-3 0-16,-11 0 0 15,-24 6 0-15,-8-3 0 16,-28-3 2-16,-31 0-12 16,-25-3-3-16,-25-3-47 0,-24-3-18 15,-26 2-31-15,-20-8-9 16,-21-4-54-1</inkml:trace>
  <inkml:trace contextRef="#ctx0" brushRef="#br0" timeOffset="86427.028">13483 10997 252 0,'0'-106'96'0,"7"68"-75"0,11-6 19 0,-8 25 2 16,1 0-11-16,3 1-1 15,-3 5-8-15,-1 4-2 16,-3 15-11-16,-7 7 6 0,-3 18 2 16,-4 32-3-16,-4 18 2 15,-3 23-3-15,0 49 0 16,-4 32-7-16,1 47-2 16,-1 57 4-16,0 43 5 15,-3 38-3-15,4 28 2 16,-1 16-3-16,4-3 0 15,3-3-3-15,4-13-1 0,4 0-3 16,6-85 1-16,1-90 0 16,6 99 1-16,1-87-2 15,7 63-2-15,-8-85-8 16,4 7-3-16,-3-58-16 16,-4 5-6-16,-4-42-35 15,-3-34-14-15,0-23-83 16</inkml:trace>
  <inkml:trace contextRef="#ctx0" brushRef="#br0" timeOffset="87253.75">11098 14440 248 0,'-17'-6'93'0,"10"3"-72"0,0-1 18 0,7 4 3 16,-4 0-5-16,4 0 3 0,0 0-11 15,0 0-3-15,4 0-15 16,6 4 7-16,4-4 4 0,11 0 0 16,7 0 1-16,10 0-6 15,0 0 0-15,1 0-10 16,-1 3-2-16,-3 3-1 15,-4-3 2-15,-3 7-3 16,-4-4 0-16,0-3-25 16,-6-3-13-16,-1 0-44 15,-4-3-19-15,1-13-66 16</inkml:trace>
  <inkml:trace contextRef="#ctx0" brushRef="#br0" timeOffset="87658.838">11536 13960 316 0,'10'-19'121'0,"5"10"-95"0,23 0 18 0,-13 5 2 16,17-2-5-16,11 6 2 16,4 10-6-16,3 5 0 15,3 7-21-15,1 16 8 0,-8 6 4 16,-14 25-9-16,-17 22-1 15,-18-4-8-15,-17-2-2 16,-8 3-2-16,-7 3-1 16,-6-3-3-16,-8-16 1 15,-4-6-4-15,1-16 0 16,3-9 1-16,4-7 2 0,3-9-1 16,15-12-1-16,3-4-4 15,10-6 0-15,11-6 0 16,11-6 2-16,10-4-1 15,4 1 1-15,-1 2 2 16,-2 4 0-16,-5 6 0 16,1 3 0-16,-4 3-22 15,-3 1-10-15,-1-1-37 16,1-3-16-16,-4-3-35 16,4-9-14-16,-1-7-3 15</inkml:trace>
  <inkml:trace contextRef="#ctx0" brushRef="#br0" timeOffset="87974.069">12411 14130 276 0,'10'-29'104'0,"-3"20"-81"0,-3 3 23 0,-4-4 3 15,0 10-6-15,0 0-1 16,-4 0-12-16,-3 7-6 15,0 2-14-15,0 3-2 0,0 4 2 16,0 9-4-16,0 3-1 16,4 7-2-16,-1 3 0 15,8 2 2-15,3-2 4 0,3-7-2 16,1-2-2-16,3-8-2 16,3-2 0-16,8-9 0 15,0-1 1-15,0-3-5 16,-1-6-1-16,-3-6-39 15,1 3-17-15,-5-6-31 16,-3-7-12-16,0-3-42 16</inkml:trace>
  <inkml:trace contextRef="#ctx0" brushRef="#br0" timeOffset="88216.82">12785 13898 328 0,'-11'-22'123'0,"8"18"-95"0,-4 4 11 0,7 4-1 16,-4 5-6-16,0 10 3 16,-3 6-2-16,0 6 0 15,0 10-18-15,0 6 0 0,-3 35 1 16,-1 5-6-16,0 1-1 16,1 0-5-16,3 9-1 15,0 0 1-15,7-3 0 16,3-15-18-16,4-13-7 15,0-10-43-15,4-15-16 16,3-19-104 0</inkml:trace>
  <inkml:trace contextRef="#ctx0" brushRef="#br0" timeOffset="88844.965">13046 14352 228 0,'-21'6'85'0,"17"-6"-66"0,1 0 21 16,3 0 4-16,0 0-5 15,0 0 2-15,0 0-6 16,3 0 1-16,4 4-20 16,4 2 11-16,6 3 3 0,8 1-7 15,7-1 0-15,7 0-10 16,6-2 0-16,1-4-6 16,4 0-2-16,3 0 0 15,3-3-1-15,-3 0 0 0,-4 0 0 16,-10 0-31-16,-11 3-14 15,-10 4-37-15,-14 2-13 16,-12 0-71 0</inkml:trace>
  <inkml:trace contextRef="#ctx0" brushRef="#br0" timeOffset="89054.781">13106 14681 292 0,'-32'13'110'0,"32"-4"-86"0,7 1 24 0,0-10 7 15,7 0-9-15,7 0 0 16,11 0-20-16,3-3-5 16,4-4-13-16,0-2-5 0,3 0-2 15,4-1 1-15,7 1 1 16,4-1-10-16,6 4-5 16,1 3-43-16,-1 0-16 0,1 3-92 15,-4 0-44 1,-1 3 104-16</inkml:trace>
  <inkml:trace contextRef="#ctx0" brushRef="#br0" timeOffset="89283.769">14093 14512 296 0,'-38'13'110'0,"31"-16"-86"0,0-1 24 0,7 4 7 16,3-3-27-1,8 3-10-15,6-3-11 0,8 3-4 16,7-3-1 0,3 0-2-16,4-3 3 0,0-1 0 15,-1 1 1-15,1 0-11 0,0 3-3 16,3-4-46-16,-3 7-18 16,0 0-70-1</inkml:trace>
  <inkml:trace contextRef="#ctx0" brushRef="#br0" timeOffset="89760.924">14697 14048 304 0,'-21'-6'112'0,"14"3"-87"0,3 0 4 0,4 3-4 0,4-4-4 16,3 1 2-16,3-3 5 15,4 0 3 1,4-4-17-16,3 1 3 0,4-1 3 0,3 4 0 16,4 6 3-16,7 6-7 15,3 7-1-15,0 3-5 16,1 6 1-16,-8 6 3 16,-7 9 3-16,-10 17-5 15,-8 5 1-15,-10 4-6 16,-7-6 1-16,-7 2-3 15,-7-12 0-15,-7 3-3 0,-1-3 1 16,-2-3-2-16,6-3 2 16,0-3-4-16,8-7 0 15,3 3-1-15,3-2 0 16,4-4 0-16,7-3 0 16,7-3 2-16,11-9 2 15,10 2 1-15,14-8 3 16,11-7-3-16,-3-4 0 15,-5 1-1-15,-2-3-2 16,-4 6 1-16,-8-3 1 16,-3-3-34-16,1 2-13 15,-5-2-33-15,5 3-14 16,2-6-96 0</inkml:trace>
  <inkml:trace contextRef="#ctx0" brushRef="#br0" timeOffset="90120.977">15593 14876 316 0,'-11'-10'121'0,"8"1"-95"0,-1-10 22 16,4 10 5-16,-3-4-14 15,-1-9-2-15,-3-3-10 16,0 0-3-16,0 0-13 15,3-3 2-15,8 0 1 0,7-1-3 16,10 1-1-16,7 0-4 16,0 6-1-16,4 3 5 15,0 7 4-15,-1 5-3 0,1 7 1 16,0 10-1-16,0 5 1 16,-1 1-2-16,-2 9-1 15,-5-3-5-15,-3 10-3 16,-3-4 0-16,0 0 1 15,-4-3-21-15,0-3-7 16,-3-6-40-16,-1-1-17 16,-3-2-26-16,-3-4-7 15,-8 1-34 1</inkml:trace>
  <inkml:trace contextRef="#ctx0" brushRef="#br0" timeOffset="90497.45">14390 15193 412 0,'7'-19'154'0,"7"6"-120"0,21-3 8 0,-7 10-5 16,18 0-18-16,18 3-3 16,3 0-3-16,25 0 1 15,24 3-7-15,15 0 5 0,27 0 1 16,8 3-2-16,21-3-1 15,4 3-6-15,-8-3-3 16,4 0-14-16,-18-3-6 16,-21 0-59-16,-21-4-26 15,-28 7-85 1</inkml:trace>
  <inkml:trace contextRef="#ctx0" brushRef="#br0" timeOffset="90933.086">14517 15653 332 0,'-21'4'126'0,"24"-4"-98"0,1 0-8 15,10-4 47-15,11 1-19 16,10-3-18-16,7 0-10 16,4-4-14-16,3 7-4 0,4-6 1 15,7 3 0-15,4 2 1 16,-15-2-13-16,15 6-4 16,-11 6-38-16,-8-6-14 15,-6 0-46-15,-3-6-18 16,-5 6 9-16</inkml:trace>
  <inkml:trace contextRef="#ctx0" brushRef="#br0" timeOffset="91336.668">15247 15393 324 0,'-3'-3'121'0,"13"3"-95"0,8 0 14 16,-4 0-3-16,4 0 4 15,6 3 5-15,11 0-8 16,8 4 0-16,3 2-22 16,-4 0 0-16,-7 4 0 0,-6 3-2 0,-15-1 0 15,-18 10-6-15,-14 4-3 16,-10 2-2-16,-7 3 0 16,0 7-2-1,-1-3 2-15,8-1-2 0,0-2-1 16,7 3-2-16,3-1-1 15,8-2-1-15,3-1 3 16,3-2-2-16,8-1-1 16,3-6 3-16,7-6 0 15,7-10 5-15,11 1 2 16,13-10 0-16,12-10-1 16,-1 1-1-16,-3-4 0 15,-3 4-5-15,-4 3 1 16,-8-1-24-16,1 7-12 15,-4 0-34-15,-3 3-16 0,-4-6-102 16</inkml:trace>
  <inkml:trace contextRef="#ctx0" brushRef="#br0" timeOffset="92311.787">11412 15124 236 0,'-14'-16'88'0,"7"6"-69"0,-3 1 19 0,6 9 4 15,-3-3-5-15,-4-3 3 16,1 6-13-16,-1 6-7 0,1-3-11 16,-1 6 9-16,4 1 5 0,4-1 0 15,10 1-2-15,10 2 0 16,8-2-1-16,10-4-3 16,18-6 0-16,28-6-1 15,18-4 3-15,3-2-9 16,25-7-1-16,7 9-3 15,-10 1-1-15,-1 0-3 16,-3 2-2-16,-14 7 1 16,-21 0 1-16,-18 3 1 15,-18 1 3-15,-14 5-12 16,-13 0-3-16,-12 1-27 0,-6-1-11 16,-4 4-18-16,-4-4-7 15,-3 1-27-15,-3-1-13 16,-1 4-12-1</inkml:trace>
  <inkml:trace contextRef="#ctx0" brushRef="#br0" timeOffset="92613.494">11289 15647 320 0,'-11'3'121'0,"15"-3"-95"0,10-3 14 0,0 0-3 0,7-3-5 16,7-4 3-16,4 7-13 16,3-6-5-16,8 3-10 15,6-4-5-15,8 10 1 0,3-3-4 16,-4 3 0-16,-3 0 3 15,-4 0 3-15,-6 3-44 16,-8-3-18-16,-3 0-47 16,-4 6-17-16,-3-2-7 15</inkml:trace>
  <inkml:trace contextRef="#ctx0" brushRef="#br0" timeOffset="93051.238">11959 15368 276 0,'4'-22'104'0,"3"16"-81"0,0-4 9 0,0 10 1 16,0 0-6-16,4 7 4 15,3-4 3-15,3-3 3 16,4 6-20-16,8-3 4 0,6-3 2 16,4 0-1-16,3 0 1 15,-3 10-8-15,0 9-4 16,-8-1 0-16,-2 7 0 15,-8 4 3-15,-11 2 4 16,-6 3-6-16,-8 4-2 16,-10 6-5-16,-7 6-2 0,-11 0-1 15,1-3-2-15,-1-6 1 16,4-3-1-16,3-10-3 16,7 0 2-16,11 0-4 15,7-6 1-15,14-3 0 16,11-3-1-16,7-7 6 15,7-6 1-15,-1 7 2 16,-2-10 2-16,-1 0-3 16,0 0 0-16,-3-3-1 15,0-4 1-15,-8 4-15 16,-2-3-5-16,-5 0-44 0,-3-1-18 16,-3 1-54-16,0 0-23 15,-1-4 17 1</inkml:trace>
  <inkml:trace contextRef="#ctx0" brushRef="#br0" timeOffset="93784.898">11716 16497 276 0,'10'-28'104'0,"-6"18"-81"0,-1-2 20 0,1 5 3 15,-1 1-7-15,-3 6 2 0,0 0-6 16,4 6 1-16,3 7-20 16,0 9 2-16,4 9 0 0,-1 13-6 15,1 19 1-15,-1 3-6 16,-3 0-2-16,1-7-2 15,-1-2-3-15,0-7 1 16,-4 0 1-16,1-6 1 16,-4-13 1-16,0 1-9 15,3-14-2-15,-3-8-36 16,4-10-14-16,-1-10-22 16,4-5-6-16,0-14-66 15</inkml:trace>
  <inkml:trace contextRef="#ctx0" brushRef="#br0" timeOffset="94308.638">12033 16525 240 0,'-7'6'90'0,"7"-12"-70"0,0 6 13 0,4-3-1 15,-1-3 5-15,1-4 4 16,-1 1-4-16,1 3 0 15,3-4-21-15,0 4 4 0,4 0 1 16,-1-1 0-16,8 4-1 16,3 0-2-16,7 3-1 15,7 0-3-15,4 0-1 16,7 0-1-16,0 3 0 0,0 7 0 16,0 5 0-16,7 4 0 15,-11 3 0-15,-3 16 5 16,-11 9 1-16,-14 3-5 15,-14 6-3-15,-11-5-3 16,-6-4 0-16,-4-7-4 16,-8-2 0-16,-2-10-1 15,-12 4-2-15,5-11 1 16,-1-2-1-16,7-3 0 16,7-7 0-16,8 1-3 15,10-1 0-15,10-9-1 16,11 0 3-16,11 0-2 0,7-9 1 15,3 9 2 1,4-10 0-16,10 10 2 0,1-3 1 16,-1-3-1-16,-3 6-2 15,-4 0 1-15,0 0 1 16,-6 0-10-16,-1-6-2 16,-3-4-26-16,0 1-11 15,-4-1-31-15,0 1-11 16,0-3-101-1</inkml:trace>
  <inkml:trace contextRef="#ctx0" brushRef="#br0" timeOffset="94834.918">13032 16613 272 0,'-29'6'101'0,"29"-9"-78"0,0 6 15 0,0-3 4 15,4 0-3-15,3 0 4 16,7 3 0-16,7-3 3 16,7 7-25-16,8-4 1 0,3-3 0 15,3 6-10-15,0-3-4 16,1-3-3-16,-5 6 1 0,1-2-3 16,0-4-2-16,0 0-5 15,-7 6 0-15,-4-3-38 16,-7-3-16-16,-10 9-20 15,-11 1-7-15,-4 2-68 16</inkml:trace>
  <inkml:trace contextRef="#ctx0" brushRef="#br0" timeOffset="95060.362">13088 16933 324 0,'-11'6'123'0,"15"-6"-95"0,7 3 18 15,-1-3 1-15,8 0-10 0,3 0 1 16,7 0-20-16,4-3-8 16,0 0-6-16,3-3-4 0,-3-4 1 15,3 7 1-15,0-3 3 16,4-4-18-16,3 1-5 16,4 0-27-16,0-7-12 15,0 0-42-15,-4-6-19 16,-3 3-4-1</inkml:trace>
  <inkml:trace contextRef="#ctx0" brushRef="#br0" timeOffset="95810.374">13991 17027 236 0,'-3'6'88'0,"3"-6"-69"0,-4 0 24 0,1-6 7 0,-1 6-8 16,1 0 0-16,-5-3-4 15,1-4-2-15,4-2-19 16,-1 0 5-16,1-7 2 0,3-6-6 16,7-6 0-16,3-16-7 15,12-13-1-15,13-2-6 16,7 5-1-16,4 1 3 16,0 6 3-16,0 6 0 15,-7 7 0-15,-4 12-3 16,-3 6 1-16,-1 16 0 15,-6 10 3-15,-7 15-3 16,-4 16-2-16,-7 15 0 16,-4 7 1-16,-3-7-5 0,0 4-1 15,0-13 0-15,0-10 2 16,0 1-21-16,4-10-7 16,0-6-33-16,3-6-13 15,0-7-26-15,3-6-9 16,1-3-39-1</inkml:trace>
  <inkml:trace contextRef="#ctx0" brushRef="#br0" timeOffset="98168.237">13321 16255 188 0,'7'-18'71'0,"0"2"-55"0,-3-3 6 15,-1 10 2-15,4-4-2 16,-3 1 4-16,-1 2-1 16,-3 1 2-16,-3-1-15 15,-4 1 6-15,-4 6 3 0,-3-3-5 0,-7-4 1 16,-7 7-4-16,-11-3 0 16,-7 3-5-16,-4-4-3 15,1 1 0-15,-11 0 1 16,-14 0 1-1,-14-1 1-15,-4 4-2 0,-7 0-1 16,-17 3-3-16,-15 0 1 16,1 3 2-16,-15 0 2 15,-3 4-1-15,10-1 1 16,4 0-2-16,0 0 2 16,11 4-6-16,14-1-1 15,10 1 2-15,0 8 1 16,7 23 1-16,4 12 2 15,10 7-5-15,15 3-1 0,14 12 0 16,17 10 0-16,18 6 0 16,24-4 0-16,18-5 0 15,15 9 2-15,10-3 1 16,28-1 1-16,25-2 4 16,21-16 3-16,39-6-2 15,13-10 0-15,44-3-3 16,24-12 1-16,10-7-4 15,39-6-2-15,15-9 2 16,-4-10 2-16,10-6-2 16,11-12-2-16,-24-13 0 15,-1-13-1-15,-28-6 0 0,-7-9 2 16,-49 0 1-16,-28 2 1 16,-33 1-2-16,-41 3 1 15,-40-3 2-15,-45-10 2 16,-32-9-8-16,-42-6-1 15,-46 0 2-15,-36-3 4 16,-38-10-1-16,-32-9-2 16,-21 6-5-16,-18 6 0 15,7 19 2-15,-14 10 1 16,18 15-28-16,14 6-10 16,7 13-60-16,38-6-24 15,5-6-33 1</inkml:trace>
  <inkml:trace contextRef="#ctx0" brushRef="#br0" timeOffset="99486.948">4452 9467 288 0,'81'-9'107'0,"-42"6"-83"0,10-13-3 0,-27 6-7 0,-5 1-8 15,-3-10-1-15,0 4-3 16,-7-7-2-16,-10-7 1 16,-15-2-1-16,-24 9 2 0,-22-3 8 15,-10 6 3-15,-35 4 5 16,-18 5 1-16,-21 7 3 15,-25 6 3-15,4 3 0 16,-29 1 0-16,18 2-10 16,-10 4-4-16,6 9-4 15,8 3-2-15,-1 25-1 16,5 25 2-16,16 13-3 0,19 6-2 16,6 38-3-16,18-4-1 15,22 7 2-15,31 19 0 16,35-13 3-1,29-3 1-15,24 6 5 0,35-9 3 16,50-19 0-16,35-16 3 16,39-12 2-16,57-16-1 15,31-6-5-15,28-13-4 16,29-6-1-16,38-12-1 16,25-20 2-16,22-21 3 15,10-13 0-15,10-25 0 16,-10-21-5-16,-11-36-1 15,-31-2-1-15,-15-4 1 16,-45-18-2-16,17-20-1 0,-88 17 1 16,-71-23 1-16,-56 10-1 15,-49 6-1-15,-53-18 3 16,-75-1 0-16,-52 16-1 16,-82 7-2-16,-73 15 1 15,-54 12-1 1,-45 26-5-16,-25 28-1 0,-17 28-15 15,-5 28-6-15,5 19-22 16,10 9-8-16,42-5-43 16,21 8-18-16,29-9-37 15</inkml:trace>
  <inkml:trace contextRef="#ctx0" brushRef="#br0" timeOffset="100358.88">2706 10053 272 0,'-4'-43'101'0,"1"14"-78"0,-4-21 20 16,3 31 5-16,1 1-15 16,-4-4-1-16,3 0-6 15,-7 3-1-15,-3 3-14 16,-7 4 7-16,0 5 4 0,-4 7-7 16,-3 10-1-16,3 15 1 15,-6 12 2-15,2 7-3 16,5 13 0-16,6-7-4 15,8-3-1-15,6 0-1 0,11-13 0 16,11-8 0-16,24-17 0 16,22-3-2-16,-1-12-1 15,4-13-1-15,-10-9 0 16,2-13 0-16,-9-9 2 16,-4 3 1-16,-18 0 1 15,-17 9 4-15,-15 7 3 16,-10 6-8-16,-18 3-2 15,-14 9 1-15,-7 7 1 16,-14 22-3-16,11 18-3 16,-1 20 0-16,15 5 1 15,14-2-1-15,3-7-1 0,15-3-2 16,13-13 1-16,22-9 3 16,17-15 1-16,15-10 1 15,3-10 0 1,-4-15 0-16,4-22 0 0,-7-9 0 15,-4-1 0-15,-20 7 0 16,-15 3 2-16,-14 10 1 16,-11 8 1-16,-10 17-4 15,-21 12-1-15,-11 19-1 16,-11 25-2-16,8 9-2 16,13-3 1-16,5-6 1 15,13-10 0-15,11-2-3 16,10-10 2-16,11-7-4 15,7-5-1-15,4-7-33 0,3-3-13 16,11-6-62-16,-11-13-27 16,0-3-61-1</inkml:trace>
  <inkml:trace contextRef="#ctx0" brushRef="#br0" timeOffset="101653.184">20595 13176 208 0,'14'-34'79'0,"-7"24"-61"0,0-2 30 0,-3 6 11 0,-4-1-8 16,0 1 0-16,-4 0-9 15,1-4-4-15,-1 1-21 16,-3 3 5-16,0-4 5 0,-3 4-4 16,-4 3 1-16,-4 3-11 15,-3 3-3-15,-4 7-2 16,-7 5 0-16,1 4-2 16,-5 6-1-16,1 10-3 15,3 12-2-15,11 9 1 16,7 4-1-16,14-4-3 15,11-6 0-15,13-6 2 16,15-3 2-16,7-10 4 0,7-9 2 16,17-12 5-16,12-4 3 15,2-22 0-15,-10-12 4 16,-10-13-2-16,-15-15-1 16,-14 2-4-16,-10-2-2 15,-18 0-4-15,-17-4-1 16,-22-12-3-16,-14 6 1 15,-3 6-4-15,3 17 0 16,3 14-4-16,8 14-1 16,10 15-13-16,8 18-3 15,10 4-19-15,14 7-9 16,14-1-31-16,14 6-11 16,8 4-92-1</inkml:trace>
  <inkml:trace contextRef="#ctx0" brushRef="#br0" timeOffset="101936.771">21435 13521 348 0,'10'-19'132'0,"-3"-2"-103"0,0-14 29 16,-3 16 6-16,-4-9-12 16,-4-10-3-16,-3 1-17 15,-3-1-5-15,-4 4-16 16,-7-7 2-16,-1-9 1 0,8-4-5 15,11-2-1-15,10 3-6 0,14 6-2 16,11 3 0 0,14 3 0-16,28 3-3 0,14 4 2 15,4 12 1-15,-1 0 2 16,5 3-3-16,-1 7 0 16,-7 2-43-16,-14 1-18 15,-7 3-44-15,-3-1-18 16,-4 1-49-1</inkml:trace>
  <inkml:trace contextRef="#ctx0" brushRef="#br0" timeOffset="102911.966">24282 12051 316 0,'-18'-7'121'0,"18"7"-95"0,11 4 14 0,-1-4-3 16,4 0-3-16,4 0 2 15,7 0-2-15,6-4-1 16,12-2-18-16,13-3 6 0,11-7 3 0,0 7-6 15,-3-1 0-15,-1 1-11 16,-3 9-4-16,-7 0 0 16,-7 0 0-16,-7 6 1 15,-7-3 0-15,-4 4-44 16,-4-4-18-16,-2-3-39 16,-5-3-17-16,-3-4-49 15</inkml:trace>
  <inkml:trace contextRef="#ctx0" brushRef="#br0" timeOffset="103436.473">25467 11383 324 0,'21'-66'123'0,"-3"50"-95"0,7 1 29 0,-15 8 9 16,1 4-25-16,-1 3 3 15,-13 7-14 1,-11 8-18-16,-8 7-6 0,-2 6-3 16,-1 1-2-16,4 8 2 15,3-2-4-15,4-1 0 16,4 1 1-16,3-4 0 16,7 0 0-16,7-5 0 15,7-5 0-15,7 1 0 16,11-3-3-16,6-3 2 15,8 0 1-15,0-1 0 16,4 4 0-16,-5 0 0 0,1 12-3 16,0 4 2-16,7 5 1 15,0 11 2-15,-4-7-1 16,-3-4-1-16,-11 4 7 16,-6-6 5-16,-15-4 7 15,-7-5 3-15,-4-4-5 16,-20 0 0-16,-11-3-8 15,-8-4-1-15,-3-2-4 16,-3-6-1-16,-7-4-1 16,-11-3-2-16,-7 3 1 15,0-3-1-15,7-3-3 0,7-9 2 16,7 6-30-16,11-7-12 16,6-5-16-16,8 2-3 15,7-2-16 1,4-4-3-16,10-10-75 15</inkml:trace>
  <inkml:trace contextRef="#ctx0" brushRef="#br0" timeOffset="103721.578">25509 11239 324 0,'-17'-7'123'0,"20"7"-95"0,11 0 9 16,0 0-2-16,11 7-5 15,10-4 4-15,8-3-5 16,6 6-3-16,8-3-14 16,17-3-1-16,7 0 0 0,-4 0-6 15,-6 0-1-15,-7 6-2 16,-12 1 1-16,-2-1-35 15,-4-3-13-15,0 0-29 16,-1 0-11-16,8 4-69 16</inkml:trace>
  <inkml:trace contextRef="#ctx0" brushRef="#br0" timeOffset="104353.929">26949 11264 296 0,'10'-13'112'0,"-6"4"-87"0,-4-1 22 0,-4 7 3 16,-3-3-10-16,-10 3 0 16,-8-3-12-16,-3 6-5 15,-8 6-13-15,-6-3 0 0,-11 6 1 16,-3 1-4-16,-1-1-2 16,8 13-2-16,7-3-3 15,10 3-2-15,11 3-1 16,10 3 2-16,11 4 0 15,14 2-2-15,14-3 2 16,8 7-1-16,2 0 0 0,5 2 4 16,-4-2 1-16,-1 12-4 15,-2 4 1-15,-5 8 2 16,-6 1 3-16,-11 0-4 16,-7-7-1-16,-7-9 13 15,-7 0 8-15,-7-9-4 16,-11-7-2-16,-6 0-6 15,-12-5-1-15,-10-8-5 16,1 1-2-16,2-6-3 16,8-4 1-16,7 1 1 15,6-10 2-15,5 0-1 16,9-10-1-16,8-6-2 0,14-9-1 16,11-9 2-16,17-26 0 15,11-6 1 1,4 1 0-16,3-4 0 0,3-7 0 15,8-5 0-15,10-16 0 16,-4 6-3-16,-10 9 0 16,-10 7 4-16,-12 3 1 15,-13 3 2-15,-14 6 0 16,-18 16-5-16,-15 6-1 16,-9 29 3-16,-5 6 1 15,1 12-5-15,7 3 0 16,3 7-19-16,4 0-8 15,7 2-20-15,7 4-8 16,7-3-35-16,7 6-16 0,7 7-35 16</inkml:trace>
  <inkml:trace contextRef="#ctx0" brushRef="#br0" timeOffset="104742.884">27182 12236 364 0,'0'-10'134'0,"7"-2"-104"0,3-13 16 0,-6 18 1 15,6-18-6-15,1-6 0 16,-1-7-14-16,-2-6-4 15,2-6-13-15,4 6 0 0,4 1 3 16,7 2-3-16,6 13 0 16,5 6 0-16,-8 12 1 15,-4 1-1-15,8 18-1 16,7 23-5-16,-4 15-1 16,-6 3 1-16,-5-3 0 15,4-6-2-15,-6 2 1 16,-1-11-2-16,0-10-1 15,-3-3-24-15,3-4-9 16,0-5-27-16,0-7-10 0,4-3-25 16,7-7-8-16,3-5-56 15</inkml:trace>
  <inkml:trace contextRef="#ctx0" brushRef="#br0" timeOffset="105255.869">28381 11546 300 0,'-21'0'112'0,"17"0"-87"0,4 0 11 0,0 0-2 15,7 0-8-15,7 0 2 0,11 0-5 16,10 0 0-16,8-3-12 15,6 0-2-15,4 3 1 0,11 0-2 16,3 0 1-16,-18 0-8 16,7 6-2-16,-17 3-64 15,-14 1-29-15,-18-1-67 16</inkml:trace>
  <inkml:trace contextRef="#ctx0" brushRef="#br0" timeOffset="105437.721">28335 11888 320 0,'21'19'121'0,"15"-16"-95"0,34 3 7 0,-31-9-3 16,14-3-17-16,10-7-4 16,11-3-6-16,1 4-3 15,-12 2 1-15,-3 1-54 0,-14 0-24 16,-7 2-60-1</inkml:trace>
  <inkml:trace contextRef="#ctx0" brushRef="#br0" timeOffset="105943.826">29436 11649 256 0,'-46'0'96'0,"35"0"-75"0,-6-3 12 0,13 0 2 16,1 3-6-16,3 0 3 15,0 0-5-15,7 0-2 16,3 0-13-16,8 3 6 0,7 0 4 16,3 1 0-16,7-1-1 0,4 0-7 15,3 0-1-15,4 0-6 16,4 0-2 0,-1 0-5-16,-3 0 0 15,-7-3-31-15,-8 0-12 0,-6 0-33 16,-7-3-13-16,-4-3-58 15</inkml:trace>
  <inkml:trace contextRef="#ctx0" brushRef="#br0" timeOffset="107851.958">31281 11358 244 0,'14'-19'93'0,"-14"19"-72"0,21-16 14 15,-17 13 0-15,6-6-5 16,-3 2 0-16,4-2 0 16,-1 0 1-16,1-1-16 15,-4 1 4-15,0-1 2 0,-3 1 2 16,-8 0 3-16,1 2-10 16,-12-2-2-16,5 6-6 15,-8 3-3-15,1 0 0 16,-5 3-1-16,5-3-2 15,-4 0-2-15,3 6 3 0,-3-3 2 16,3 7 0-16,1-1 2 16,2 1-2-16,-2 5 0 15,3-2-1-15,0 6 0 16,-1-4-2-16,5 1-2 16,-1 3 3-16,4-4 0 15,0 1-1-15,0 0 1 16,4-4-2-16,-1 1 2 15,1-1-4-15,3 4 0 16,0-3 1-16,0 5 2 16,0-5-1-16,0 9-1 15,0-6 3-15,3 2 0 16,1-2-1-16,3 0-2 16,0-7 3-16,3 1 0 15,-3-1 1-15,7-9 0 16,-3 6-2-16,10-6-2 0,-3 0-2 15,7-6 1-15,-4 6 3 16,3-9 3-16,-2 9-2 16,-1-10-2-16,-4 7 0 15,1-6-1-15,-4 2 0 16,4-5 0-16,-4 2 0 16,4-11 2-16,-4 2-1 15,3-10-1-15,-3 4 1 16,1 0 1-16,-5 3-3 0,1 0-2 15,-4 4 2 1,0-1 2-16,-4 6 0 0,4 1-1 16,-3 2 1-16,-1 1-1 15,1-1-3-15,-1 4 0 16,1 0 2-16,0 0 2 16,-1 3-2-16,1 3 0 15,-4 0 1-15,-4 12 2 16,1 1 3-16,-12 27 2 15,5-5 1-15,-11 18 2 16,3-9-3-16,-7 19-2 16,4-16-2-16,0 31 0 15,0-3-4-15,3 10-2 16,1-16 2-16,6-9 2 16,0-13 0-16,4-10-1 15,0-5 1-15,4-7 1 0,3-6-10 16,0-7-4-16,3-2-38 15,1-4-18-15,-1-3-33 16,4-12-12-16,0-1-51 16</inkml:trace>
  <inkml:trace contextRef="#ctx0" brushRef="#br0" timeOffset="111156.043">30378 11405 188 0,'24'-10'71'0,"-24"10"-55"0,29-18 20 0,-22 18 6 16,3-10-3-16,8-2-1 15,-4 2-6-15,-3 1 0 16,-1-4-18-16,1 1 1 0,-1-4 1 15,-3 4 7-15,0-4 3 16,-3 0-2-16,-4-3-1 0,0 10 3 16,-4-4 3-16,1 4-9 15,-11 6-2 1,3 0-6-16,-17 9-2 16,3-3-6-16,-17 22-3 15,7-6-3-15,-8 28 1 0,8-9 3 16,-4 24 1-16,-7 17 1 15,15-4 0-15,10-6-5 16,10 6 1-16,14-9 0 16,12-6 2-16,16-13-1 15,15-10-1-15,11-15 7 16,-12-12 5-16,-9-4 0 0,6-12 3 16,-7 3-4-16,-6-13 1 15,-5-3-3-15,-10 0 0 16,-3-3-5-16,-22 0-3 15,1 7 0-15,-25 2-1 16,-18 4-5-16,3 2 1 16,8 7-11-16,10 4-6 15,11 2-24-15,10 0-8 16,15 0-37-16,10-2-13 16,4 5-68-1</inkml:trace>
  <inkml:trace contextRef="#ctx0" brushRef="#br0" timeOffset="112070.634">31993 11421 296 0,'22'-22'112'0,"-12"6"-87"0,8-9 15 0,-15 22 3 16,4-7-4-1,0-2 1-15,-3-1-2 0,-4 4 1 16,-4 2-21-16,1 1 5 0,-11 3 4 15,3 3-11-15,-28 13-1 16,8-1-7-16,-29 32 0 16,10-9-1-16,-10 21 1 15,11-9-2-15,0 16 1 16,10-13-2-16,21 19 2 16,4-13-4-16,32 7-2 15,28 9-3-15,3-31 1 16,-10-7 3-16,14-12 1 15,-11-9 7-15,-3-13 4 16,-7-3 1-16,-15-22 1 16,-3 3-6-16,-35-19-4 15,3 6-6-15,-38-12-2 16,10 10-4-16,-21-4-1 16,14 7-25-16,-10 8-9 0,10 5-32 15,3 11-14-15,8 1-48 16,7 9-22-16,-8 3 15 15</inkml:trace>
  <inkml:trace contextRef="#ctx0" brushRef="#br0" timeOffset="112743.386">24088 12606 260 0,'-21'0'96'0,"21"0"-75"0,0 3 17 16,3-3 3-16,8 0 2 15,3 0 4-15,10 3-8 0,8-3-1 16,11 0-22-16,6 0 8 0,18 0 6 15,28 0-3-15,15 0 1 16,27 0-6-16,32 0-4 16,36 0-6-16,24-6-2 15,32-4-6-15,-42 1-1 16,-57 3-1-16,96-4-2 16,-68 1 1-16,54 3-1 15,-68 2 0-15,18 1 2 16,-46-3-1-16,-6 12-1 15,-33-3-15-15,-7 1-7 16,-21-1-25-16,-7 0-9 16,-17 0-18-16,-22 0-3 15,-7-3-89-15</inkml:trace>
  <inkml:trace contextRef="#ctx0" brushRef="#br0" timeOffset="113076.098">25227 13054 344 0,'18'0'129'0,"-4"0"-100"0,7 0 18 0,-10 0 3 16,3 0-8-16,3 0 0 15,5 0-10-15,6 0-3 16,11-3-16-16,10-3-6 0,7 6 0 16,4-10-6-16,-7 7-1 15,-3-3-24-15,-8 3-12 16,-3 3-39-16,-4 0-17 15,-3 0-81 1</inkml:trace>
  <inkml:trace contextRef="#ctx0" brushRef="#br0" timeOffset="113524.149">26226 12875 364 0,'3'-15'134'0,"-3"15"-104"0,7-7 23 15,-7 7 1-15,0 0-14 16,0 0-3-16,-3 0-17 16,-1 0-7-16,-14 7-8 15,4-1-2-15,-10 3 3 0,-5 7-1 16,8-7 0-16,7 7-8 16,11-6 0-16,-1-7-1 15,18 9 2-15,-3-6-1 16,10 4 1-16,-3-1 2 0,10 4 0 15,7 6 0 1,-3-1 0-16,0 1-3 0,-1 0 2 16,1 3 3-16,-4-3 1 15,-3 0 7-15,-7-1 4 16,-4-2-1-16,-7-3 2 16,-4 2-2-16,-6-2 0 15,-8-1-1-15,-3 1 2 16,-4-4-7-16,-3-2-2 15,-7-1-3-15,-7-3-2 16,-1-3 1-16,-6 0-1 16,0 0-27-16,-1 0-9 15,8-3-20-15,3 0-7 16,8 0-30-16,6 0-11 16,11 3-60-1</inkml:trace>
  <inkml:trace contextRef="#ctx0" brushRef="#br0" timeOffset="113751.975">26208 12847 352 0,'3'-28'132'0,"12"15"-103"0,2 1 21 16,-3 2 3-16,4 7-22 15,3-6-5-15,4 3-14 16,10 2-5-16,-7 4-4 15,-7 0-3-15,18 4 3 0,-7-4-4 0,7 9 0 16,-4-3-21-16,4 4-10 16,-4-7-31-16,7 6-10 15,-6-6-84 1</inkml:trace>
  <inkml:trace contextRef="#ctx0" brushRef="#br0" timeOffset="114349.769">27125 12816 296 0,'0'-3'110'0,"0"3"-86"0,7-7 20 0,-7 7 2 16,4-3 4-16,-1 0 7 15,1-3-11-15,-4 6-6 16,-7-3-22-16,0-4 0 0,-18 7 2 16,4 0-11-16,-18 10-2 0,7-4-7 15,-7 7-3 1,8-4 2-16,-1 7 2 0,7-4-5 15,4 4 1-15,3-3 1 16,11 5 1-16,0-5 1 16,11 12 0-16,-1-6-3 15,15 6 0-15,-4-6 2 16,14 6 0-16,-3-6 1 16,10 3 2-16,-6-4-1 15,-1 4 2-15,-4-3 9 16,-2 0 4-16,-5-3-3 15,-10-4 0-15,-3 7-4 0,-11-3 0 16,0-4-5-16,-18-2-3 16,4-1 0-16,-14-3-1 15,6 1 0 1,-6-4 0-16,7 0 0 0,-4-6 2 16,4 0-3-16,3-4 0 15,4 1-1-15,10-3 0 16,1-1 0-16,17-6-2 15,0 1 0-15,25-10 3 16,-4 3 2-16,28-22 2 16,-10 9-4-16,14-21-1 15,-10 12 1-15,3-9 2 16,-8 9 0-16,-13 0-1 16,-7 6 1-16,-18 7 1 15,0 3-3-15,-18 6-2 0,4 6-18 16,-10 7-9-16,3-1-31 15,-1 4-11-15,5 3-59 16,6-3-24-16,1 6 14 16</inkml:trace>
  <inkml:trace contextRef="#ctx0" brushRef="#br0" timeOffset="114938.074">30060 12399 300 0,'-42'9'112'0,"42"-9"-87"0,-42 22 13 15,38-19 1-15,-10 7-8 16,0-1-1-16,3 4-1 16,-3 2-1-16,14-2-15 15,0-4 8-15,21 1 5 0,22-7 1 16,2 3 4-16,-6-3-6 15,71-6-3-15,-26-3-10 16,89 6-3-16,-42-3-5 16,80-4-1-16,-52 7-1 0,63 0 1 15,-56 0-4 1,14 0 0-16,-46 0-8 16,0 0-4-16,-28 0-31 0,-32-3-11 15,-14-3-47-15,-39 6-20 16,-3-3-43-1</inkml:trace>
  <inkml:trace contextRef="#ctx0" brushRef="#br0" timeOffset="115225.078">29923 12929 348 0,'10'0'132'16,"-10"0"-103"-16,43 0 12 0,-36 0-1 0,17-3-9 16,15-4-1-16,0 4-12 15,-7-3-4-15,31-4-8 16,-13 1-4-16,6 6-1 0,-10-3-37 15,3 6-13-15,-10-3-61 16,3 3-27-16,-6 0 1 16</inkml:trace>
  <inkml:trace contextRef="#ctx0" brushRef="#br0" timeOffset="115641.659">31087 12728 400 0,'-11'-9'151'0,"11"9"-118"0,-14-4 11 0,14 4-4 16,-7 0-25-16,0 0-6 15,-14 0-6-15,3 0 0 16,-14 4-2-16,8-1-3 0,-1 0 1 16,4 0-1-16,7 3 0 15,3-3 0-15,15 7 0 16,-1-1 0-16,18 10 0 0,-3-3 0 15,3 9 0-15,-3-6 2 16,7 12 2-16,-4-6-3 16,3 3 0-16,-2 0 18 15,2 4 9-15,-3-7-2 16,-3-3-2-16,-4 3-6 16,-7-6-2-16,0-4-4 15,-14 1 1-15,4-3-6 16,-15-4-1-16,4 0-2 15,-21-5-2-15,6-1 1 16,-20-3 1-16,7 0-6 16,-8-3 1-16,8 3-28 0,7-7-9 15,3 1-37 1,11-6-16-16,3 2-92 16</inkml:trace>
  <inkml:trace contextRef="#ctx0" brushRef="#br0" timeOffset="115866.87">30932 12706 360 0,'-11'-16'134'0,"11"16"-104"0,11-9 16 0,-8 6 1 16,11 0-13-16,-3-4-2 16,13 7-14-16,-2-3-4 15,16-3-8-15,-6 6-4 0,14 0-1 16,-7 0-4-16,7 0 0 15,-7 6-31-15,3 4-15 16,-7-4-13-16,4 7-2 0,-4-4-73 31,15 7-53-31,10 2 82 16</inkml:trace>
  <inkml:trace contextRef="#ctx0" brushRef="#br0" timeOffset="116423.786">31951 12766 356 0,'0'-10'134'0,"0"10"-104"0,-3-6 31 15,3 6 7-15,-4-6-17 16,1-1-5-16,-8 1-24 16,0 0-9-16,-13 0-8 15,2-1-4-15,-13 4 0 0,3 0-1 0,-3 3 0 16,7 0-3-16,0 3 2 16,7 0-1-16,3 7-2 15,0-1 3-15,8 10 0 16,-1-3-2-16,8 9 0 15,-1-3 2-15,8 12 0 16,-1-6 1-16,15 7 2 16,-4-1-1-16,7 4-1 15,-3-7 3-15,-1 1 0 16,-3-1 12-16,-10-3 7 16,-1-3-2-16,-17-3 0 15,4-3-9-15,-15 3-4 16,4-6-2-16,-18-13 1 15,7 0-3-15,-24-6 0 16,10 0-1-16,-7-4 1 0,11 4-2 16,-4-3-1-16,11 0 1 15,10-4-1-15,4 4-5 16,24-3 1-16,-3-1 0 16,32 1 2-16,-4-1-1 15,22-8-1-15,-8 2 3 16,29-15 0-16,-15 6 1 15,15-16 0-15,-15 9 0 16,-3-11 2-16,-11 8-1 16,-13-9 2-16,-8 7-18 15,-21-7-4-15,0 12-13 16,-14-2-5-16,3 2-33 16,-3 14-15-16,3-1-39 0,1 0-17 15,3 6 7 1</inkml:trace>
  <inkml:trace contextRef="#ctx0" brushRef="#br0" timeOffset="117398.389">26042 15503 384 0,'-25'6'145'0,"15"-12"-112"0,-4-3 14 0,7-1-1 15,0-9-13-15,3-12 0 16,4-16-9-16,7-10-5 15,11 4-11-15,17-10 1 0,14-6 2 16,8-21 0-16,17-11 1 16,28 4-2-16,11 9 1 15,-7 10-2-15,7 18 2 16,-4 26-6-16,-10 24-3 16,-14 20 5-16,-18 31 3 15,-14 34 1-15,-11 19 1 16,-10 16-4-16,-8 6-3 15,-6-7 0-15,-4-8-1 16,-7-17 0-16,-3-15 2 16,-1-19-12-16,1-12-5 15,-1-19-55-15,4-10-21 16,4-18-121-16,0-10-77 16,-1-3 122-16</inkml:trace>
  <inkml:trace contextRef="#ctx0" brushRef="#br0" timeOffset="185555.885">28190 14634 336 0,'-7'-3'126'0,"4"0"-98"0,6 6 8 0,-3-3-2 15,0 0-7-15,7 0 4 16,4 3 3-16,3-3 1 15,11 0-19-15,14-3 2 0,14-3 0 16,10 0-6-16,8-7-2 16,-1 4-5-16,8-4-2 15,3-2-1-15,-3 5 1 16,-11 7-7-16,-7-3 1 0,-18 3-41 16,-10 3-18-16,-11 3-17 15,-11 3-4-15,-13 7-76 16</inkml:trace>
  <inkml:trace contextRef="#ctx0" brushRef="#br0" timeOffset="185763.345">28325 14945 280 0,'-36'28'107'0,"36"-22"-83"0,4-3 21 15,3-3 5-15,14 0-7 16,11 0-1-16,17-9-10 0,11-10-3 15,4 4-16-15,6-4-8 0,4 0-3 16,4 6-2-16,-11 7 2 16,-4 6-28-16,-13 6-11 15,-4 4-42-15,-8 2-17 16,1 1-48 0</inkml:trace>
  <inkml:trace contextRef="#ctx0" brushRef="#br0" timeOffset="186199.841">29616 14133 320 0,'3'-35'121'0,"4"23"-95"0,-3-1 20 16,-1 7 4-16,4 12-8 15,0 7 0-15,-3 12-8 0,0 28-4 16,-1 19-16-16,-3 16-2 0,0 22-1 16,0 15-6-1,0 10-1-15,0 0-2 16,4 9-2-16,3-12 1 0,0-23 1 16,3-11-3-16,4-23-2 15,0-16-38-15,4-21-15 16,0-19-29-16,3-7-12 15,0-18-61 1</inkml:trace>
  <inkml:trace contextRef="#ctx0" brushRef="#br0" timeOffset="186771.613">29993 14333 236 0,'-3'-15'90'0,"3"12"-70"0,-4-4 10 16,4 7-1-16,0 0-4 15,0-3 0-15,0-3-3 16,4 0 1-16,3-4-13 15,3 1 8-15,4-4 4 0,4 1-2 0,3-1 0 16,7 1-2-16,8-1 0 16,17-6 2-16,7 10 0 15,3 9-3-15,1 6 0 16,-4 13 4-16,-11 22 3 16,-7 15 1-16,-10 7 2 15,-11 3-6-15,-10 18-3 16,-8 4-6-16,-10 0-2 15,-14 0-6-15,-11-13-3 16,-14 3 0-16,-6 1 1 16,-1-4-1-16,7 3-1 15,7-12 1-15,7-3 1 16,11-10-1-16,7-6-1 16,14-9 5-16,25-10 1 15,28-6 0-15,17-12 1 0,15-1-4 16,28-3 0-16,3-6-3 15,-7 0-1-15,-6 0 1 16,-4 0 2-16,-11 0-14 16,-11 0-7-16,-13 0-39 15,-11-6-17-15,-11 6-25 16,-10-9-11-16,-15 9-63 16</inkml:trace>
  <inkml:trace contextRef="#ctx0" brushRef="#br0" timeOffset="187744.905">29496 13659 292 0,'-103'-6'110'0,"54"6"-86"0,-43 6 11 0,46-12-1 16,-31 3-17-16,-18-7-4 15,-18 1-6-15,-32-4-2 16,-3 1-3-16,-32 3 1 0,-7-4 0 16,-32 4 1-16,-3 5 0 15,-32 4 6-15,7 4 4 16,-7 8 1-16,4 10 1 16,3 19 7-16,10 31 3 0,5 19-10 15,23 19-4-15,8 40-5 16,11 10 0-16,28 25-4 15,24 0-2-15,14 28 0 16,33-12-1-16,31 3 0 16,32-7 0-16,28-15-3 15,38 9 0-15,54-18 8 16,46-20 4-16,45-5-2 16,64-7-2-16,53-22 6 15,46-28 3-15,45-28-5 16,33-32-1-16,20-28-2 15,15-25 1-15,-1-18-2 16,-3-4 0-16,-14-16-3 16,-24-31 1-16,-15-19-2 15,-7-6 2-15,-42-25-2 16,-39-6 2-16,-18-41-4 0,-84-13 0 16,-85 7-1-16,-67-16-2 15,-89 12 3-15,-76-21 0 16,-89 34-2-16,-82 25 0 15,-48 31-1-15,-29 23 0 16,-3 18 0-16,3 22 0 16,11 9-30-16,49 10-15 15,14 13-154 1</inkml:trace>
  <inkml:trace contextRef="#ctx0" brushRef="#br0" timeOffset="191291.028">20126 13982 244 0,'0'-22'90'0,"0"13"-70"0,-4-1 26 16,4 7 5-16,0-3-4 0,0 6 1 15,4-3-4-15,3-3-3 16,7-4-22-16,18 7 4 0,21-6 1 16,21-4-1-16,11-6-2 15,38 1-7-15,15-1-1 16,24 3-4-16,7 7 2 15,-3 9-4-15,7 9-2 16,-18 13-2-16,-24 0 0 16,-22 3 2-16,-17 0 2 15,-15-3 3-15,-20-3 4 0,-15-10 3 16,-17 4 4-16,-18-10-7 16,-14-3-3-16,-18 0-2 15,-35 3-1-15,-25-3-2 16,-24 6-1-16,-39 4-8 15,-14 2 0-15,-32 1 1 16,3 3 1-16,-13-4 3 16,20 7 3-16,22-10-7 15,21 1 0-15,24-1-2 16,29-3 2-16,53-12-1 16,28-6-1-1,24-4 3-15,40-6 0 0,35-9 1 16,28-7-3-16,35 3 2 15,28 4 1-15,22 12 2 16,10 16-1-16,0 6-1 16,-35 7 1-16,-25-1-1 15,-28 0 0-15,-28-5 2 16,-28 2 3-16,-29-6 4 16,-24-6-2-16,-18 2 1 15,-22-2-5-15,-30 0-2 16,-37 3 0-16,-20 0 1 15,-43 3-3-15,-6 3-2 16,-33 6 2-16,18 1 2 16,4 15-2-16,3-3-2 15,25 0 2-15,32 0 0 16,31-7-2-16,29 1 0 0,38-7-1 16,39-6 0-16,25-6 0 15,49-9 3-15,25-13 0 16,46-10 1-16,4-6 0 15,17 1 0-15,-7 5 0 16,-39 4 2-16,-32 3-1 16,-31 9-1-16,-46 9 9 15,-43 4-11 1,-38 9-3-16,-25 10 8 16,-50 15 5-16,-17 7-3 15,-38 2-3-15,-1-2-1 16,-4-7-1-16,4 0-3 0,29-6 2 15,34-6 1 1,33-7 0-16,31-6-5 16,42-9 1-16,40-13-3 0,27-9 2 15,50-7-2-15,11 1 2 16,24 6 3-16,7 9 3 16,-21 6 0-16,-21 7-1 15,-21 6 1-15,-32 10-1 16,-29 5 2-16,-31 7 3 15,-46 3 2-15,-31 3 3 16,-47 4-5-16,-24 2-3 16,-25-2-8-16,-7-4-1 15,22-9-2-15,13-10 3 16,29-6-18-16,31-6-9 0,39-6-45 16,32-10-20-16,28-3-113 15</inkml:trace>
  <inkml:trace contextRef="#ctx0" brushRef="#br0" timeOffset="192249.563">19950 12756 188 0,'-4'-97'71'0,"11"59"-55"0,0-18 15 16,0 25 5-16,0-7-3 15,0 3 3-15,4 1 2 0,0 3 3 16,-1 6-22-16,1 15 11 0,3 13 7 16,-4 22 0-16,-3 29 0 15,0 15-7-15,4 47-4 16,-4 12-10-16,0 4-5 15,-3-32-6-15,-1 54-2 16,1-32 8-16,-4 26 2 16,0-32 0-16,0-10 0 15,0-24-5-15,0-16-3 16,0-13 0-16,0-22 1 0,0-6-3 16,-4-31-2-16,4 0 2 15,-3-48 0-15,-1 17-4 16,-3-82-1-16,-3-66 1 15,-1-22 0 1,4 15 1-16,3 4 0 0,1 38-5 16,-1 40 1-16,4 25 4 15,0 76 7 1,4 34 0-16,-1 19 0 16,-3 44-2-16,4 15-3 15,-1 13-2-15,1 25 1 16,3-9-1-16,0-13-3 15,4-9 2-15,-1-13 1 0,1-25 0 16,3-28-44 0,4-25-20-16,3-19-45 0,7-16-17 15,0-28-43 1</inkml:trace>
  <inkml:trace contextRef="#ctx0" brushRef="#br0" timeOffset="193945.103">20193 12107 276 0,'-11'3'104'0,"4"-3"-81"0,0 10 20 15,4-4 3-15,-1-3-2 16,-3 7 1-16,0-4-10 16,4-3-2-16,-1 3-18 15,4-3 2-15,4 0 1 0,3 1 3 16,7 2 4-16,14-3 2 16,14 3 3-16,15 1-7 15,10-4-4-15,10 0-7 16,29-6 0-16,14 0-3 15,11-4 0-15,24-2-3 16,-3-4 1-16,13 4-4 16,5-4 0-16,-19 4-1 15,-6 0 1-15,-7-4-2 0,-15-3-1 16,-17 1 3-16,-18 2 0 16,-17 1-4-16,-15 2 1 15,-10 4 0-15,-7 3 2 16,-7-3-1-16,-8 6-1 15,-6 0 3-15,-4 0 2 16,-3 0-2-16,-1-4 0 16,-3-2-3-16,-3 6-1 15,-4 0 1-15,3-9 2 16,1-1-1-16,-1 1 2 16,1-1-4-16,-1-2 0 15,-3 3 1-15,0-1 0 0,0 1 0 16,0 2 2-16,0 1-3 15,0 3 0 1,0 3-1-16,0 0 0 0,0 6 2 16,0 10 2-16,-3 9-1 15,-1 13-1-15,1 15 1 16,-8 29-1-16,1 24-3 16,-4 16 2-16,-1 35 3 15,-2 3 1-15,-1 0-6 16,1 0 0-16,2-22 1 15,5-19 3-15,3-12-2 16,0-10 0-16,3-16-1 16,1-18 0-16,3-19 0 0,-4-16-2 15,4-12 0-15,0-16 3 16,0-16-2-16,0-3 1 16,0-18 0-16,0-42 0 15,4-12 2-15,3-28 2 16,3-31-1-16,4-10-1 15,4-16-2-15,0 7 1 16,-1 12 1-16,-3 22 0 16,-3 16-3-16,0 28 2 15,-4 22 3-15,-7 54-1 16,-7 30-3 0,-4 32 1-16,-3 41 3 0,0 25-1 15,0 41-1-15,0 2 1 16,0 23 1-16,3-3-3 15,4-19 0-15,0-7-1 16,3-6 0-16,1-28 2 16,-1-25 0-16,4-25-3 15,0-25 2-15,4-22-1 16,3-32 0-16,0-15 0 16,-4-10 0-16,4-12 2 15,-3-25 2-15,3-16-3 16,0 6 0-16,0 10 1 15,0 19 2-15,-3 15-1 16,-4 31-1 0,-4 29 3-16,1 28-2 15,-4 10-1-15,-4 5-2 0,0-2-1 16,1 6 2-16,3-16 2 16,0-9 0-16,0 3 2 15,0 12-2-15,3-21-1 16,1-10 1-16,3 0-1 15,0-3-3-15,3-7 2 16,1-8 1-16,3-7 0 16,0-10 0-16,0-5 0 15,0-4-3-15,3 0 2 16,-2 0 3-16,-1 3 1 16,0 4-4-16,-4 2 1 15,4 4-2-15,-7 0 0 0,0 6 2 16,0 0 2-16,0 0-1 15,-3-3-1 1,-4 3 3-16,-7-3 0 0,-11 3 3 16,-14 3 1-16,-10 3-3 15,-4 3-1-15,0 4-1 16,-4 0-2-16,-6-1 1 16,-4-3 1-16,-4-5-1 15,8 2 2-15,6-3-4 16,11 3-2-16,8 7 2 15,9 6 0-15,12 3-2 16,10 0 2-16,17-1-1 16,19-8-2-16,16-7-2 0,5-15 1 15,3-13-2 1,0-9 0-16,7-4 1 0,-4 1 4 16,0 2 1-16,-10 4 1 15,-7 6 0-15,-11 3 0 16,-10 4 2-16,-18 5 3 15,-14 10-2-15,-14 10-2 16,-11 5 0-16,-11 4 1 16,-17 9 1-16,-7 4 3 15,-3-4-5-15,10-9-1 16,7-10 0-16,10-9 2 16,12-6-3-16,9-4-2 15,8 1-36-15,7 0-16 0,7-1-54 16,14 10-23-16,7 6-58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07:37.0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16277 4388 228 0,'-3'0'85'0,"3"-10"-66"0,-4 1 16 0,4 3 6 15,0-4-7-15,-3 1 3 16,-1-1-6-16,1 4-1 15,-1 0-17-15,0 3 1 0,1-1 0 16,-1 4 1-16,4 0 4 16,0 0-5-16,4-6 2 0,3-3 2 15,4-10 1-15,10 0-6 16,14-12-3-16,21-4 1 16,19-5 0-16,9 2-1 15,43-3-1-15,18-9-3 16,38-3-1-16,4-7-3 15,25 4 1-15,-7 15-2 16,-50 13-1-16,-35 9-2 16,35 16 1-16,14 12 3 15,-24 10 1-15,-22 6 1 16,-45-3 2-16,-14-6 1 0,-8 12 3 16,-10-9-3-1,-4 6-2-15,-3-10 0 16,-11 1-1-16,-3-3 0 15,-4-4 0-15,-3 1-2 0,-4-10 1 16,-4 6-26-16,-6-6-12 16,-4 0-42-16,-7 0-18 15,-4 0-93 1</inkml:trace>
  <inkml:trace contextRef="#ctx0" brushRef="#br0" timeOffset="826.566">16083 4384 256 0,'-3'10'96'0,"3"-10"-75"0,3-10 10 0,1 4-2 15,-1-3 0-15,4-1 5 16,0 1-6-16,0-7 0 16,0 4-15-16,0-1 3 0,1-2 2 15,2-1-2-15,4 0 3 16,4-6-1-16,3-3-2 15,4-3-2-15,14-3-1 16,10-7-1-16,21 7 2 16,12-10-3-16,9-6 1 0,40-19-5 15,10-9 1-15,39-4-5 16,14 1 0-16,35-7-1 16,8 7 1-16,10 3-2 15,-53 21 2-15,-46 17 0 16,81 2 3-16,-56 10-3 15,74 28-2-15,-71-3 2 16,50 32 0-16,-60-14-1 16,42 23 1-16,-53-13 2 15,11 10 4-15,-35 0-2 16,20 9 1-16,-34-7-5 16,3 11 0-16,-29-14-1 15,-3 7 1-15,-17-13 0 0,-4 4 1 16,-10-10-5-1,-5-3 1-15,-9-6 0 0,-4 3 2 16,-8-10-1-16,-2 7 2 16,-5-7-2-16,-10 4 2 15,-3-4 0-15,-4 0 1 16,-3 1-2-16,-1-1-2 16,1-3-2-16,-1 1 1 15,1-1-12-15,-1-3-7 16,1-3-44-16,-4 6-19 15,0-2-127 1</inkml:trace>
  <inkml:trace contextRef="#ctx0" brushRef="#br0" timeOffset="3018.07">15614 8254 280 0,'11'-29'107'0,"-4"14"-83"0,-4-4 17 16,1 13 2-16,-1 3-6 15,-3 3 1-15,4 3-2 16,-1 6 3-16,-3 7-22 16,0 3 6-16,0 3 4 0,-3-1-6 0,-4 5 0 15,-7 2-8-15,-4 6-3 16,-3 4-3-16,0 6 0 16,-1-3-4-16,5-4 0 15,3-2-1-15,3-7-2 16,4-3-2-16,3-6 1 15,8-7 1-15,7-2 0 16,6-1 0-16,8-9 2 16,3-9-3-16,4 6 0 15,3-7 1-15,0 4 2 16,1 3-1-16,3 3-1 16,6 3 1-16,12 13 1 0,3 2-3 15,0 4 0-15,0 3 1 16,-7 7 2-16,-7-1 1 15,-8 13 3-15,-6 3 12 16,-7 3 6-16,-4-3-6 16,-10-12 0-16,-4-7-5 15,-7 0 0-15,0-3-3 16,-15 0-1-16,1-6-12 16,-17 0-3-16,2-3 3 15,-24 2 1-15,-14 1 6 16,4 0 5-16,-1-6-5 15,1-4-2-15,-1-9-12 16,22 0-4-16,7 0-20 0,0-6-5 16,6 3-24-16,12-7-10 15,3 1-25-15,17-19-9 16,1 9-59 0</inkml:trace>
  <inkml:trace contextRef="#ctx0" brushRef="#br0" timeOffset="3469.739">15720 8084 256 0,'-7'-6'96'0,"7"6"-75"0,-4 0 25 16,4 0 6-16,0 3-7 15,0 3 0-15,0 4-5 16,0 2-1-16,4 7-21 16,3-9 5-16,3 5 4 0,4-2-9 15,4-4 0-15,7-2-6 16,14-4 0-16,14-6 2 15,10-4 1-15,4-2-4 16,-3-1-1-16,-1 1-2 0,1 0 0 16,6-10-2-16,-6 9-1 15,-1-5 1-15,-10-1 1 16,-7 0-3-16,-11 1-1 16,-7 2-1-16,-6 1 1 15,-8 2-2-15,-7 1-1 16,-4 6-17-16,-3-4-9 15,0 7-55-15,7-3-22 16,0 3-101 0</inkml:trace>
  <inkml:trace contextRef="#ctx0" brushRef="#br0" timeOffset="4098.107">16806 9370 260 0,'11'9'96'0,"-4"-2"-75"0,4 2 14 0,-8-6 3 16,4 0 4-16,0-3 7 15,0 0 6-15,0-6 5 16,0-3-32-16,-3-7 9 0,-8 0 3 16,-3-6-6-16,0 3-2 15,4 7-12-15,-8-13-2 16,-3-10-9-16,0-12-3 16,3-6-3-16,1-7-3 15,3 4 1-15,3 3 1 16,4 6-1-16,4 3-1 15,3 6-2-15,3 7-1 0,4 3 2 16,4-1 2-16,7 1 2 16,3 0 1-16,7 3-5 15,4 0 1-15,0 6 0 16,0 10 0-16,0-1 0 16,-1 1 0-16,1 2-3 15,3 1 0-15,4 0-16 16,0 3-7-16,0 6-40 15,-4 3-17-15,-3 0-41 16,-4 1-15-16</inkml:trace>
  <inkml:trace contextRef="#ctx0" brushRef="#br0" timeOffset="4551.286">17939 8567 340 0,'7'-15'129'0,"-4"5"-100"0,4 1 15 0,-3 9 1 0,-4 0 1 16,0 0 5-16,0 0-6 16,3 0-3-16,-3 15-23 15,-3 7 2-15,-4 7 0 0,-4 2-7 16,-6 3-3-16,-8 4-4 16,-3 9 0-16,0 13-4 15,-4 12-2-15,0 3 0 16,0-6 1-16,4-6-1 15,3-10 2-15,8-6-4 16,3-6 0-16,3-7-1 16,4-12 0-16,3 3 0 15,1-9-2-15,-1-7-28 16,1-2-12-16,3-7-26 0,0-7-11 16,-4-2-55-1,1-13-24-15,-1-6 23 16</inkml:trace>
  <inkml:trace contextRef="#ctx0" brushRef="#br0" timeOffset="4849.589">17611 8486 384 0,'-21'-44'143'0,"17"28"-112"0,0 4 21 0,8 5 0 16,0 4-9-16,3 3 1 15,3 3-7-15,4 16 0 16,4 12-21-16,3 16-3 0,0 10-1 0,4 3-3 16,7 5 2-16,6 14-6 15,1 12-3-15,4-7-1 16,-5-15-1-16,1-6 0 16,-3-10 0-16,-8-9-3 15,-7-9 2-15,-3-10-21 16,-4-3-8-16,-4-10-38 15,-3-2-14-15,0-13-109 16,-7-13-68 0,-3-9 117-16</inkml:trace>
  <inkml:trace contextRef="#ctx0" brushRef="#br0" timeOffset="6201.43">18249 7617 240 0,'-10'-3'90'0,"6"-3"-70"0,1 6 8 0,3-3 0 15,0-4 0-15,-4 1 3 16,1 0 1-16,-1-4 2 16,4 1-18-16,-4 0 4 0,4-1 3 15,0 4 1-15,0-4 1 16,4 1-8-16,3-3-2 16,4 2-1-16,6-2 4 15,15-4-4-15,7 7 0 16,7 5-4-16,3 1 1 15,-3 6-2-15,-7 1 0 16,-4 5 1-16,-7 7 4 16,-10 2 3-16,-8 4 4 0,-10 7-7 15,-7-1-3-15,-10 0-6 16,-4 0-4-16,-4-3 0 16,0-3-1-1,1-6 0-15,6-4 0 0,4-5 0 16,3 2 0-16,4 1-5 15,7-4 1-15,7-3 2 16,11 6 1-16,3-2 1 16,4-1 0-16,-1 3 0 15,5 4 0-15,-1-1 0 16,-3 4 2-16,-4 3-1 16,-4-3 2-16,-3 9 2 0,-3-3 4 15,-4 3 0 1,-3 0 0-16,-8-3-1 0,1 0 2 15,-8-4-1-15,-3 1 0 16,-11-3-8-16,-7 0 0 16,-6-1-3-16,-5 1 0 15,1-7 4-15,0 1 1 16,6-1-1-16,8-2 1 16,3-7-20-16,11 0-8 15,7-7-27-15,7-2-12 16,7-1-28-16,7 4-12 15,8-3-83 1</inkml:trace>
  <inkml:trace contextRef="#ctx0" brushRef="#br0" timeOffset="7223.836">18994 8429 260 0,'-15'-3'96'0,"8"0"-75"0,-3 3 25 0,6 0 6 16,-3 0-7-16,-3 3 0 16,-4 7-5-16,-1 2-3 15,5 1-20-15,3 2 5 0,3 1 2 0,11-4 1 16,11-5 2-16,10-14-4 16,11 4-2-16,7-9-3 15,10-4-1-15,15 4-7 16,6 2-2-16,-2 7 0 15,-8 3 2-15,-7 3-3 16,-8 0 1-16,-6 0-1 16,-3-3 1-16,-8 0-4 15,-7 0-1-15,-3 0 1 16,-8 0 2-16,-2 0-3 16,-5-3-2-16,-3 0 0 15,0 0 1-15,0 0-12 16,-3 0-3-16,3-3-34 15,0 2-14-15,4 1-26 0,3 3-8 16,0 3-99 0</inkml:trace>
  <inkml:trace contextRef="#ctx0" brushRef="#br0" timeOffset="7824.182">19988 7896 308 0,'0'-22'115'0,"4"7"-89"0,3 2 14 15,0 4 1-15,0-4-6 16,4 1 4-16,6-1-6 16,1-3 0-16,3 1-19 15,11-1 7-15,10 3 3 0,8 4-4 16,6 9-1-16,-3 3 0 16,-4 16 0-16,-6 3 1 15,-8 9 0-15,-7 10-5 16,-3 9-1-16,-7 16-2 15,-11 0 2-15,-7 0-5 0,-7-4-3 16,-11 4-3-16,-10 10-3 16,-11 5 1-16,-7 4-1 15,0-7 0-15,4-3 2 16,3 1-1-16,7-4-1 16,8 3 1-16,6-9-1 15,11-10-3-15,10-12 2 16,15-9 1-16,17-17 2 15,15-8 1-15,6-10 3 16,1 0-3-16,-5 0-2 16,1 3-5-16,-3 3 0 15,-4 1 4-15,-4 2 4 16,0 0-3-16,1-2-1 0,-5-4-18 16,1-3-8-16,0-3-26 15,-4-4-12-15,-3 1-24 16,-7-3-7-16,-4-4-92 15</inkml:trace>
  <inkml:trace contextRef="#ctx0" brushRef="#br0" timeOffset="8424.653">21181 7859 404 0,'3'-29'151'0,"4"20"-118"0,0 0 14 0,-3 5-2 16,3 4-11-16,-3 0 3 16,-8 7-12-16,-7 2-3 15,-6 4-13-15,-4 9-3 0,-1 6 0 16,1 3-1-16,0 1 0 15,3 2-6-15,4 0 1 16,7-2-2-16,4-1-2 16,3-3 3-16,3 1 0 15,4-11 1-15,4 4 0 16,7-6 0-16,6-3 0 16,15-1 0-16,7 1 0 15,7-1 0-15,3-2 0 0,-3 8 0 16,0 1 0-16,4 0 0 15,3 6 0-15,3 7 0 16,-3 5 2-16,-7 7 1 16,-11 0 3-16,-6-3 6 15,-12 3 2-15,-6-7-1 16,-11-2 2-16,-11-4-6 16,-10-3-1-16,-7-3 0 15,-7-3 0-15,-7-3-2 16,-1 0-1-16,-2-3-6 15,-5-1-1-15,-3-5 1 0,-7-1 0 16,-3-3-2-16,-4-2 2 16,7-1-12-16,4-3-7 15,3 0-14-15,14-3-6 16,7-4-25-16,8 1-8 16,3-7-17-16,7-2-4 15,10-13-66 1</inkml:trace>
  <inkml:trace contextRef="#ctx0" brushRef="#br0" timeOffset="8724.651">21237 7752 336 0,'-32'-9'126'0,"32"-1"-98"0,0-6 21 15,4 10 2-15,3-3-17 16,7-1-5-16,11 1 3 16,7 0 4-16,13-1-19 15,1 1 4-15,7-4 0 0,18-2-7 16,10 5-3-16,4 1-6 16,-8-1-2-16,-13 1 1 15,-8 0 2-15,-3-1-3 16,-7-2-2-16,-4-1-7 15,-6-3-1-15,-5-2-57 16,-2 5-24-16,-5-3-118 16</inkml:trace>
  <inkml:trace contextRef="#ctx0" brushRef="#br0" timeOffset="9818.458">22147 8784 264 0,'-7'0'101'0,"4"0"-78"0,-1 0 15 0,1 0 4 15,-1 0-5-15,-3 0 2 16,0-4-1-16,0-2-2 15,-4-3-19-15,1-4 7 0,3-2 4 16,0-7-7-16,0-7 1 16,0-8-7-16,3 2-1 15,1-9-4-15,3-3-1 16,3-3-5-16,4-3-1 16,7-4-1-16,7-2-2 15,8-1 1-15,6 7-1 16,4 6 0-16,0 6 2 15,-1 10-1-15,-2 9-1 0,-5 6 1 16,1 4-1-16,-4 2 0 16,1 1 0-16,-1-1 0 15,0 10 2-15,4-3-1 16,0 3-1-16,6 3-17 16,-2-3-6-16,-1 10-27 15,0-4-10-15,0 3-30 16,-3 1-11-16,0-1-50 15</inkml:trace>
  <inkml:trace contextRef="#ctx0" brushRef="#br0" timeOffset="10209.547">23428 7849 348 0,'4'-12'132'0,"-1"5"-103"0,-3 1 14 0,0 6 1 15,0 0-7-15,0 0 2 16,-3 3-6-16,-1 4 0 16,-7 5-19-16,-3 10-1 0,-7 19-2 15,-11 18-2-15,-10 7 0 16,-4 3-3-16,-3 3-1 0,-1 7-3 15,5 5-2-15,-1 1 1 16,3-7 1-16,8-12-1 16,3-9 2-16,8-13-4 15,2-4-2-15,8-8 2 16,4-7 0-16,3-6-8 16,3-10-2-16,4 0-27 15,0-5-11-15,0-4-25 16,4-7-11-16,3-8-86 15,-4-14-38 1,1 4 110-16</inkml:trace>
  <inkml:trace contextRef="#ctx0" brushRef="#br0" timeOffset="10556.296">22948 7931 304 0,'-10'-35'112'0,"10"16"-87"0,-4-3 15 0,4 10 3 16,4-4-6-16,-1 1 0 16,1-1-1-16,-1 3 0 15,4 7-19-15,0 9 10 0,4 10 5 16,-1 9-5-16,5 12-3 16,2 29-8-16,11 9 0 15,8 10-7-15,10-1-1 16,7 23-4-16,3-1-1 15,-3-9-1-15,-4-9 1 0,-6-13-2 16,-5-9 2-16,-6-10-2 16,-7-9 2-16,-8-10-2 15,-6-9 2-15,-4-6-26 16,-7-6-10-16,-3-7-18 16,-1-3-9-16,1-3-18 15,-5-3-6-15,5-3-87 16</inkml:trace>
  <inkml:trace contextRef="#ctx0" brushRef="#br0" timeOffset="14713.318">17769 5081 208 0,'-3'0'79'0,"3"0"-61"0,0-4 19 15,0 4 4-15,0 0-4 16,0 4 1-16,-4 2-4 15,1 3-1-15,-1 4-18 16,1-1 4-16,-1 7 2 0,4-3-3 0,0-4 2 16,4 7 0-16,3 6 0 15,3-3-5-15,5 0 1 16,6-3 0-16,10 0-1 16,15 0-1-16,11-7-1 15,3-6-3-15,14-2 1 16,21-8 0-16,7 1 1 15,-6 0-2 1,-5 0-1-16,5 3-5 0,-5 0-1 16,-2 3-1-16,-12 0 1 15,-13 0 0-15,-11 1 1 16,-11-4-5-16,-10 0 1 16,-4-7 2-16,-7-2 3 15,-7-7-2-15,-3-3-2 16,-4-6-31-16,-4 0-15 0,-3 3-24 15,-3 3-9-15,-4 4-44 16,-7 12-20-16</inkml:trace>
  <inkml:trace contextRef="#ctx0" brushRef="#br0" timeOffset="15241.224">17653 5294 304 0,'-14'0'115'0,"14"0"-89"0,-7 9 12 0,7-3 1 16,0 4-6-16,0 2 3 16,3 4-9-16,8 3-2 15,3 0-14-15,7-4 7 0,15-5 2 0,20 5 5 16,22-2 4-16,10-4-4 15,21 4-3-15,25-4-10 16,0 1-5-16,25-4 0 16,3 0 0-16,11-6-3 15,11-3-1-15,-8-6 1 16,11-7 0-16,-11-3-2 16,-20-6 1-16,-12 3-2 15,-13-9-1-15,-11-13 1 16,-22-3 1-16,-16 0-1 15,-15 3 2-15,-18 6-22 16,-14 4-9-16,-10 9-37 16,-11 3-16-16,-10 6-122 15</inkml:trace>
  <inkml:trace contextRef="#ctx0" brushRef="#br0" timeOffset="16801.599">23936 8225 244 0,'-28'10'93'0,"17"-10"-72"0,-6 9 27 0,9-9 7 0,1 7-9 16,0-4-2-16,0-3-12 15,4 6-3 1,3-3-16-16,7-3 10 0,7 0 4 0,4 0-3 16,10 0 0-16,18-3-4 15,10-3-3-15,8 6-5 16,-1-3-2-16,-3 3-9 15,-7 0 0-15,-7 0-1 16,-7 3 2-16,-8-3-1 16,-2 0 2-16,-5 0 0 15,-6 0 1-15,-4-3-22 16,-7-4-10-16,-3-2-37 16,-8 9-14-16,-3-6-46 15,4-1-21-15,-4-2 16 16</inkml:trace>
  <inkml:trace contextRef="#ctx0" brushRef="#br0" timeOffset="17132.112">24052 7818 364 0,'-3'-38'134'0,"6"19"-104"0,4 1 12 0,1 8-2 0,-1 7-4 16,3 3 2-16,4 9-5 15,0 10-3-15,0 9-16 16,-3 13-2-16,-4 25-1 0,0 12-6 16,-3 1-1-16,-1-1-2 15,-3 1-2-15,0 8 3 16,4-2 0-16,3-13-1 15,0-9-2 1,3-10-13-16,1-12-6 0,0-10-32 16,-1-2-15-16,1-11-38 15,-1-8-17-15,-3-10-28 16</inkml:trace>
  <inkml:trace contextRef="#ctx0" brushRef="#br0" timeOffset="17462.699">24832 7614 368 0,'0'-41'140'0,"4"32"-109"0,-1 9 11 0,1 3-3 15,-1 13-7-15,1 9 1 16,-1 22-3-16,-3 6 1 0,0 22-17 16,0 16-4-16,0 6 1 15,0-2-7-15,0 8-2 16,-3 0-1-16,-1-5 1 0,4-7-1 16,0-13-1-16,0-12-28 15,4-13-14-15,3-12-27 16,0-10-12-16,0-12-51 15,3-13-23-15,5-12 35 16</inkml:trace>
  <inkml:trace contextRef="#ctx0" brushRef="#br0" timeOffset="17882.061">25245 7714 344 0,'-14'-18'129'0,"14"18"-100"0,-4 3 7 0,4 0-5 16,-3 6-8-16,-4 4 0 16,-8 15 1-16,-2 6 0 15,-4 17-13-15,-4 27 2 0,-3 10 3 16,0 6-6-16,10 16-3 16,11-1-2-1,10-11-1-15,19-17 2 0,20-15 1 16,4-13 1-16,3-18 0 15,0-10 0-15,4-19 2 16,4-18 1-16,-1-26 1 16,-3-9 7-16,-10-6 2 15,-12-7-6-15,-17-22-2 0,-14-24-5 16,-17 2-3-16,-15-18-5 16,-3-3 0-16,-4 9 0 15,0 22 2-15,4 18-3 16,3 23-2-16,7 19-7 15,11 18-4-15,7 22-23 16,11 19-9-16,6 10-25 16,8 6-10-16,-7-10-97 15,24 22-56 1,0 7 109-16</inkml:trace>
  <inkml:trace contextRef="#ctx0" brushRef="#br0" timeOffset="18213.274">26317 7937 428 0,'-7'-9'162'0,"4"5"-126"0,-1 8 3 0,1-4-8 15,3 6-8-15,-4 6 1 16,-3 10-2-16,0 13 1 16,-4 9-13-16,-3 3-1 0,0 6-2 0,-7-3-3 15,0 4-1 1,-4 5-1-16,0 7 1 0,1 0-2 16,3-13-1-1,3-6-6-15,0-3-4 0,4-13-36 16,0-9-15-16,0-12-24 15,0-4-10-15,3-22-74 16</inkml:trace>
  <inkml:trace contextRef="#ctx0" brushRef="#br0" timeOffset="18437.737">25883 7893 376 0,'-14'-25'140'0,"14"16"-109"0,0 9 13 0,0 0-1 15,4 9-5-15,3 0 2 16,3 20-5-16,8 11 1 16,7 17-20-16,6 2-5 0,8-2 0 15,7 9-7-15,0-7 0 16,0 10-2-16,-4-3 1 16,-7-6-37-16,-6-10-15 15,-5-6-39-15,-6-13-17 16</inkml:trace>
  <inkml:trace contextRef="#ctx0" brushRef="#br0" timeOffset="19926.126">26240 7376 276 0,'-11'-10'104'0,"8"1"-81"0,-1 0 12 0,4-1-2 16,0 4-5-16,0-4 3 16,4 4-8-16,-1-3-4 15,4-1-11-15,4 1 1 0,3 0 4 16,7-4 2-16,7-3 0 16,18 7-1-16,7-1-1 15,7 7-1-15,-7 6 2 0,-7 7-1 16,-7-1 2-16,-8 13 5 15,-10 0 4 1,-10 0-6-16,-11 0 0 0,-11 6-9 16,-10 7-1-16,-10 2-4 15,-5 7-1-15,-3 0-1 16,8 0 1-16,2 0-2 16,8-6-1-16,4-4-2 15,10-3 1-15,10-5 3 16,11-8 1-16,14 1 1 15,11-3 2-15,4-7-3 16,-1 1-2-16,-3-4 0 16,-11 0 1-16,-7 1-1 15,-3-1 2-15,-4-3-2 16,-4 0-1-16,-2 0-50 0,-1-3-21 16,3-3-29-16,4-3-8 15,4-7-63 1</inkml:trace>
  <inkml:trace contextRef="#ctx0" brushRef="#br0" timeOffset="20899.839">26758 8232 212 0,'-24'0'82'0,"13"-3"-64"0,0 6 26 0,8-3 7 16,-4 3-4-16,0-3-1 15,0 9-6-15,3-2-2 16,1-4-21-16,3 6 7 0,3-9 4 16,8 6 0-16,3-6 3 15,7-6-6-15,4 6-3 16,10-3-10-16,7 3-3 15,8 0-5-15,-4 3-1 16,-4-3-1-16,-7 9 1 16,-7-2-2-16,-6-4-1 0,-5 3-52 15,1-3-25-15,-4-3-38 16,0-9-17-16,0-1-14 16</inkml:trace>
  <inkml:trace contextRef="#ctx0" brushRef="#br0" timeOffset="21413.079">27450 7705 408 0,'24'-25'151'0,"-13"22"-118"0,0 0 11 0,-8 3-4 15,-3 0-10-15,-3 3 0 16,-8 6-17-16,-7 4-6 15,-6-1-4-15,-1 1-3 0,0 6 3 16,4-1-4-16,7 4 0 16,3-6 1-16,8 0 0 15,3-1 0-15,7-2 0 16,7-1-3-16,7 1 0 16,7-4 4-16,4 1 1 15,0 5-3-15,3 4 1 16,0 3-2-16,1 6 0 15,-1 4 2-15,-3 12 0 16,-1-4 0-16,-2 1 0 0,2 3 0 16,-2-6 0-16,-1-7 6 15,-7 0 6-15,-3-2 0 16,-8-4 1-16,-6 0 1 16,-8 0 2-16,-6-3-7 15,-8 3-3-15,-7-3-6 16,-6-3 0-16,-12-4 0 15,-6 1 0-15,-8-7 0 16,1 1 2-16,7-4-12 16,6-6-3-16,8-6-27 15,7 3-9-15,7-7-19 16,7-2-8-16,6-4-33 16,16 0-16-16,2-2-4 15</inkml:trace>
  <inkml:trace contextRef="#ctx0" brushRef="#br0" timeOffset="21755.712">27492 7589 332 0,'-18'-13'126'0,"15"10"-98"0,3 0 14 0,0 3 0 0,3 0-9 16,4 0 1-1,8 0-11-15,6 0-1 0,7 0-13 16,7-3 3-16,8 0 4 0,-1-3-2 16,11-4 0-16,7 1-11 15,3 2-1-15,1 4 0 16,-4 3 1-16,-7 0-1 15,-8 0-2-15,-6 0-32 16,-3 0-14-16,-8 3-19 16,-4 4-5-16,-2-1-66 15,2 3-59 1,1 4 69-16</inkml:trace>
  <inkml:trace contextRef="#ctx0" brushRef="#br0" timeOffset="22298.515">28455 7655 332 0,'-11'-38'126'0,"4"29"-98"0,-7-7 12 15,7 10-2-15,-7 3-15 16,-7 9-3-16,-4 3-3 16,8 1 2-16,-15 27-11 15,-7 7 2-15,0 6 3 0,-7 13 2 16,1 22 3-16,6 9-8 15,7-9-1-15,14-4-1 16,18 1 2-16,22-4-1 16,9-6 0-16,12-6-3 15,17-16 1-15,14-6-4 16,7-22 0-16,-4-19 5 16,-2-25 3-16,-1-6 5 0,-4-13 2 15,-6-6-3-15,-18-9 1 16,-15-26-9-16,-17-9-2 15,-21-3-3-15,-14-9 1 16,-7-4-2-16,-14 10-1 16,-11 18-2-16,-4 20 1 15,4 18-4-15,7 13 1 16,15 15-31-16,10 10-12 16,10 6-31-16,14 7-14 15,8-1-102 1</inkml:trace>
  <inkml:trace contextRef="#ctx0" brushRef="#br0" timeOffset="24596.226">23428 4030 252 0,'-18'6'96'0,"11"-2"-75"0,0-1 19 16,7-3 2-16,0 0-9 16,0 0 0-16,7-7-5 15,0-2 0-15,7 0-16 16,8-10 2-16,13-3 2 0,21-6 1 0,18-10 1 15,8 0-5-15,13 4-3 16,18 12-3-16,-7 13 0 16,-11 12-2-16,-7 9 0 15,-3 10-3-15,-11 0 1 16,-11 6 0-16,-10-3 1 16,-14-3-2-16,-11-3-2 15,-10-6-10-15,-11-4-6 16,-7-3-39-16,-4-2-14 15,-3-4-24-15,0-4-7 16,0-2-28 0</inkml:trace>
  <inkml:trace contextRef="#ctx0" brushRef="#br0" timeOffset="25028.756">23386 4002 272 0,'-36'19'101'0,"29"-10"-78"0,-3 1 9 16,10-7-3-16,0 0-4 15,0 0 0-15,3-3 5 0,4-3 4 16,7-3-18-16,8-13 8 0,6-3 6 15,14-16-5-15,25-18-2 16,14-10-5-16,4 3-1 16,21 0-5-16,24 4 0 15,1 2-7 1,28 1-1-16,6 6-4 0,12 15-3 16,6 20 8-16,-10 21 4 15,4 10-4-15,-5 21-3 16,-27 26 1-16,-14 6 0 15,-12 0-1-15,-16-10 1 16,-15-2-2-16,-17-16 2 16,-11-4-24-16,-11-2-8 15,-10-10-35-15,-8-6-11 0,-2-4-69 32,-8-2-69-32,-11 6 70 0</inkml:trace>
  <inkml:trace contextRef="#ctx0" brushRef="#br0" timeOffset="25919.534">29221 7815 308 0,'-4'-10'115'0,"11"7"-89"0,0 0 12 0,0 3 1 0,4 3-3 15,6 7 2-15,5 2-9 16,-1 10-3-16,3 16-15 15,1 18 2-15,0 7 3 0,-4-4-8 16,0-2-4 0,-3-4-3-16,-4-9-1 0,-7-6-5 15,-3-1 1-15,-4-8-47 16,-4-11-20-16,-7-8-44 16,-3-7-17-16,-3-6 6 15</inkml:trace>
  <inkml:trace contextRef="#ctx0" brushRef="#br0" timeOffset="26103.527">29125 8106 300 0,'-17'-34'112'0,"17"28"-87"0,3-4 13 0,1 7-1 15,3 0-11-15,3 3-3 16,8 0-7-16,10 0-2 16,11 0-8-16,14-3-2 0,7 0 0 15,0-1-2-15,-4 4 1 16,-3 0-9-16,-7 4-1 15,-7 2-51-15,-4 0-22 16,1 0-67 0</inkml:trace>
  <inkml:trace contextRef="#ctx0" brushRef="#br0" timeOffset="26348.932">29863 7768 348 0,'0'-63'129'0,"10"32"-100"0,4-7 18 16,-7 25 0-16,4 7-16 16,0 6-6-16,-4 16-3 15,-4 12-2-15,-3 7-11 16,-3 8 1-16,-4 11 1 0,0 18-2 16,-1 9 0-16,5-5-5 15,-1-1-3-15,4-3-3 16,0-6 1-16,4 3-34 15,3-10-15-15,0-8-25 16,4-14-11-16,-1-15-74 16</inkml:trace>
  <inkml:trace contextRef="#ctx0" brushRef="#br0" timeOffset="26770.077">30357 7799 328 0,'3'-16'123'0,"-3"13"-95"0,-3 0 5 0,-1 3-5 16,-3 3-5-16,-7 10 1 0,-7 6-2 16,-4 12-2-16,0 19-10 15,-3 13 2-15,3 3 4 0,8 3-2 16,6-4 0-16,11-8-4 15,11-7-1-15,17-3-1 16,18-6 0-16,10-7-2 16,1-12-1-1,-4-3 1-15,-8-16 3 0,1-12 5 16,-7-7 3-16,-11-9-3 16,-6-3 2-16,-15-19-5 15,-7-22-1-15,-11-10-4 16,-10-5-1-16,-11-13-6 15,-10-10-1-15,10 25-2 16,-3 7 0-16,7 19-13 16,6 18-4-16,12 19-22 15,10 26-10-15,14 11-27 0,7 8-12 16,0 2-79 0</inkml:trace>
  <inkml:trace contextRef="#ctx0" brushRef="#br0" timeOffset="27047.648">31231 7912 420 0,'4'-10'156'0,"-4"4"-121"0,-7 6 3 0,0 0-5 0,-4 10-18 16,-3 2-1-16,-3 7-6 15,-5 9 0-15,-2 7-5 16,-1 2 0-16,0 4 1 0,1 0-2 16,-1-4-2-16,4 1-2 15,3-7 1-15,4-2-43 16,0-4-18-16,0-6-42 16,3-7-17-16,-3-2-21 15</inkml:trace>
  <inkml:trace contextRef="#ctx0" brushRef="#br0" timeOffset="27269.129">30879 7830 372 0,'-4'-28'140'0,"8"25"-109"0,3 6 11 0,0 0-1 16,3 7-16-16,4 2-3 15,1 7-6-15,-1 12-2 16,3 10-8-16,-3 9 0 0,4 4 4 15,0 2-6-15,-1 1-2 16,1-10-1-16,-4-4-1 16,0-8-49-16,0-13-19 15,-3 0-10-15,-1-13-3 16,1-12-65 0</inkml:trace>
  <inkml:trace contextRef="#ctx0" brushRef="#br0" timeOffset="27686.28">31161 7348 296 0,'-11'-13'110'0,"11"7"-86"0,4-4 11 15,-1 4-1-15,4 0-2 16,4-1 6-16,3-2-8 15,7 3-3-15,7 3-15 16,8 3 1-16,3 3 3 0,3 6 3 16,-3 7 3-16,0 3-6 15,-11 0 1-15,-7 15-4 0,-11-3 0 16,-6 4-1-16,-8-1 2 16,-6 4-5-16,-4-4-3 15,-4-2-3-15,4-4-3 16,3-6-2-16,4 3 1 15,4-3 1-15,6-3 2 16,8-4-3-16,3-2 0 16,7 0 1-16,0-4 2 15,4-3-3-15,-4-3-2 16,0-3-12-16,-3 7-5 16,-4-7-38-16,0 0-15 15,-3 0-41-15,10-7-100 31</inkml:trace>
  <inkml:trace contextRef="#ctx0" brushRef="#br0" timeOffset="28602.738">31591 8059 324 0,'-10'-6'123'0,"3"6"-95"0,3 3 9 0,4-3-2 15,0 3-11-15,0 0-2 0,4 1 1 16,-1 2 2-16,8 0-13 16,6-3 4-16,15-3 2 0,10 0-8 15,8 0-3-15,3 0-4 16,-4 0-3-16,-7 3 1 16,-3 0 1-1,-7 1-6-15,-4-1 1 16,-7 0-21-16,-3-3-7 0,0 0-22 15,-4 0-8-15,0-6-206 32,-3-1 117-32</inkml:trace>
  <inkml:trace contextRef="#ctx0" brushRef="#br0" timeOffset="28906.168">31768 7780 336 0,'14'-12'126'0,"-4"5"-98"0,1 7 14 0,-4 0 0 16,0 0-7-16,0 13 2 15,0 3-9-15,-7 6-5 16,-3 6-13-16,-4 9-2 0,-4 20-1 0,4-1-3 15,0 1-1-15,3-1 1 16,4-3 2-16,0-9-10 16,4-3-2-1,3-3-37-15,0-7-16 16,0-3-28-16,0-6-8 16,0-6-53-16</inkml:trace>
  <inkml:trace contextRef="#ctx0" brushRef="#br0" timeOffset="29412.705">32187 7595 340 0,'18'-22'129'0,"-4"16"-100"0,4 3 20 0,-11 3 2 15,3 3-15-15,-2 3-1 16,-5 7-14-16,-6-1-5 16,-8 13-9-1,-7-3-3-15,-3 0 2 0,0 0-3 0,0-3-2 16,3-3-3-16,8 3 1 16,3-4-1-16,3 1-2 15,8 0 0-15,6-4 3 16,8 1 0-16,3 2 3 15,4 1-1-15,-1 3-1 16,1 3-2-16,0 9 1 16,3 7 1-16,0-1 0 15,0 7 0-15,1-3 0 16,-1-3 0-16,-3-7 0 0,-4 4 2 16,-7-10 3-1,-4-7 13-15,-6-2 6 16,-8-3-8-16,-6-7-2 0,-8-3-8 15,-10-3-2-15,-7 0-4 16,-8-3-1-16,-3-3 1 16,4-4 0-16,0 1-11 15,7-1-3-15,6-2-44 16,5-4-19-16,9-6-92 16,8 0-68-1,7-3 98-15</inkml:trace>
  <inkml:trace contextRef="#ctx0" brushRef="#br0" timeOffset="29629.328">32198 7567 396 0,'14'-38'148'0,"4"26"-115"0,10-7 2 0,-7 10-6 15,7-1-20-15,4 4-2 16,0 3-5-16,3-3 1 15,-3 6-2-15,0 0-1 0,3 6 1 16,-3-3-8-16,-1 6-3 0,1 10-43 16,0 3-17-1,3 3-93 1</inkml:trace>
  <inkml:trace contextRef="#ctx0" brushRef="#br0" timeOffset="29996.677">32946 7683 260 0,'11'-16'96'0,"-8"7"-75"0,4-4 17 16,-7 4 1-16,0 6-4 16,-3-3 4-16,-8 2-4 15,-3 8 1-15,-11 5-20 16,-7 7 6-16,-6 6 2 0,-8 6 1 16,0 3 0-16,4 7-3 0,3 6-2 15,3 6-2-15,15 9 1 16,11 1-10-16,13 3-3 15,22-10-2-15,17-6 0 16,8-6-2-16,3-10 1 16,-4-9 0-16,0-12 1 15,4-7 4-15,-3-13 3 16,-8-9 2-16,-10-18 3 16,-15-13-7-16,-13 6-1 15,-1 9-4-15,-17-21-1 16,-10-32-1-16,-5 0-2 15,-6 10-4-15,7 28 0 16,3 9-18-16,1 10-8 16,2 2-46-16,5 20-21 15,-1 6-112-15</inkml:trace>
  <inkml:trace contextRef="#ctx0" brushRef="#br0" timeOffset="32071.01">15198 9721 216 0,'-4'-3'82'0,"4"3"-64"0,0 0 11 0,0 0-1 16,0 0-3 0,0 0 2-16,4-3-2 0,3 3 0 15,-4 0-14-15,4 0 7 0,0 0 2 16,0 0 3-16,0 3 1 16,1-3-5-16,2 3 1 15,1 0 0-15,3-3 2 16,3 3-8-16,8-3-1 15,7 0-1-15,17-3 0 16,15-3 5-16,10-3 3 16,25-4-4-16,38-12 1 15,22 0-4-15,35-10 0 16,28-2-7-16,1 18-4 16,9 0 1-16,-9 19 2 15,-29 9 0-15,-7 7 0 16,-18 3 5-16,-28 0 4 0,-28 0-3 15,-21-1-1-15,-18-5-4 16,-14-4-1-16,-14-6-3 16,-11 4 1-16,-10-4 0 15,-8-3 1-15,-10-3-5 16,-7 3 1-16,0 0-5 16,-7-7-1-16,0 7-52 15,0 0-22-15,4 0-78 16,3-12-100-1</inkml:trace>
  <inkml:trace contextRef="#ctx0" brushRef="#br0" timeOffset="37702.989">19523 9429 168 0,'-4'0'66'0,"4"0"-52"0,-3 0 6 0,3 0-1 15,0 0-7-15,0 0 1 16,0 0-4-16,0 0 0 16,0 0-5-16,0 0 4 0,0 0 2 15,0 0-1-15,0 0 2 16,0 0 0-16,3 0 3 15,-3 0-1-15,0 0 2 16,0 0-4-16,4 0 1 16,-1 0-5-16,1 0 1 15,-1 0-3-15,1 0 0 16,3 0-1-16,0 0 2 16,0 7-3-16,0-7 0 15,4 0 3-15,-1 0 3 0,1 0-2 16,-1 0 1-16,5 0-3 15,2 0 2 1,4 0-2-16,8-7 2 0,6 7 0 16,4-3 3-16,3-3-3 15,4 6 1-15,-4 0-5 16,-3 0 0-16,-4 0-1 16,-3 0 1-16,-4 0-2 15,0 0-1-15,-6 0 3 16,-1 0 0-16,3 0 1 15,8 0 2-15,11-9 3 16,9 6 2-16,8-4-1 16,4 4-1-16,10-6-3 15,18-1-1-15,7 4-1 16,-1 3 2-16,8-3-3 0,18 2 0 16,-4 4-1-16,-1 0 1 15,19 0 0-15,-4 0 3 16,-7 0-3-16,-3 0-2 15,-1-3 0-15,-31 0 1 16,-18 0-1-16,11 0 2 16,-18 0-2-16,10-3-1 15,-13 2 1-15,3-2 1 16,-14 3-1-16,-4 0 2 16,-10 0-2-16,-7 3-1 15,-4 0-17-15,-14 3-6 0,-11 3-35 16,-10 4-15-16,-3 5-92 15</inkml:trace>
  <inkml:trace contextRef="#ctx0" brushRef="#br0" timeOffset="38238.879">19763 9894 220 0,'-32'-4'82'0,"28"1"-64"0,4 0 7 0,0 3-3 16,4-6 1-16,3 3 3 15,0 0 0-15,0-1-1 16,4 1-14-16,-1 0 4 0,4 3 5 16,4 0-2-16,7 0 1 15,6 0 1-15,8 3 0 16,7 0-5-16,21-6-1 16,35-3 0-16,11-3 2 15,39-7-5-15,14 7 1 16,31-1-3-16,4 1 0 15,18-1-1-15,-4 1 2 0,-7 6-1 16,-6 0 0-16,-26 6-8 16,-17-3 0-16,-11 3 1 15,-18-3 1-15,-20 6-1 16,-19-3-2-16,-23-3 3 16,-26 0 0-16,-7 0 3 15,-7 7 3-15,1-7-2 16,-12 0-2-16,-3-7-27 15,-7 7-10-15,-3-3-26 16,-8-3-9-16,1 6-26 16,-4-3-11-16,-4 0-30 15</inkml:trace>
  <inkml:trace contextRef="#ctx0" brushRef="#br0" timeOffset="39847.444">12993 7018 220 0,'-4'-9'82'0,"4"6"-64"0,0 3 2 0,0 0-4 16,0 0 4-16,4 0 5 16,3 0-5-16,3 0 1 15,8-3-12-15,14-1 3 0,17-5 4 16,11 6-2-16,14-6 2 15,29-7-5-15,13 6-1 0,4 4-6 16,18 0-1 0,-4 3 3-16,-18 6 1 0,-10 0 1 15,-11 3 2-15,-14-3 1 16,-17-3 1-16,-15 7 7 16,-24-7 16-1,-18 0-8-15,-14 0-9 16,-11 0-7-16,-17 0-4 15,-29 0-2-15,-17 3-6 16,0-3 1-16,-11 6-2 16,-10-3 0-16,0 4 2 15,14-4 0-15,10 3 0 16,22-3 2-16,13-3-3 16,19-3-2-16,24-6-1 15,35-7 0-15,25 0 0 0,10 0 3 16,26 1 0-16,13 5 3 15,-3 4-67-15,0 0-28 16,-8-13-80 0</inkml:trace>
  <inkml:trace contextRef="#ctx0" brushRef="#br0" timeOffset="41498.662">19036 6946 200 0,'-4'0'77'0,"4"-3"-60"0,0 3 10 16,0 0 1-16,0 0-5 15,0 0-2-15,0 0-3 16,4 0-1-16,-1 0-9 16,4 0 4-16,4 3 3 0,7-3 4 15,3 0 1-15,14-3-5 16,25 0 1-16,21 0-3 16,7 0 0-16,25-4-7 15,14 4-2-15,-7 0 0 16,4-3 0-16,-4 3 0 15,-7 0 0-15,-18 3 2 0,-14 0 1 16,-18 3-1-16,-10 0-1 16,-14-3 3-1,-11 0 5-15,-13 0-1 0,-15 0 3 16,0 0-6-16,-25-3-3 16,-28 3-1-16,-7 0-1 15,-4 0-2-15,-6-3-2 16,-8 3 1-16,1 0-1 15,10 0 0-15,7 0 0 16,14 0-3-16,7 0 2 16,11-4-54-16,7 4-25 15,14 0-92-15</inkml:trace>
  <inkml:trace contextRef="#ctx0" brushRef="#br0" timeOffset="42009.132">19085 7294 312 0,'-3'6'115'0,"3"-6"-89"0,7 0 8 0,0-3-1 16,3 0-1-16,5 0 5 15,9-3-7-15,22-4-3 16,21-2-15-16,14-1-3 0,11 4-2 16,21-1-3-16,3 1-1 15,-6 9 1-15,3 0 0 16,-4 0-2-16,-7 0-2 16,-17 0-2-16,-18 0 1 15,-14 0 12-15,-32 0 13 16,-25 0-3-1,-24 0-10-15,-14 0-5 16,-15 0-4-16,-17 6-2 16,-14-3 5-16,4 4 4 15,9-4-3-15,12 6 2 16,14 1-7-16,13-4-1 16,12 0-2-16,13-3 0 0,18-3 2 15,25-3 0-15,21-3 0 16,7-3 2-16,0 2-1 15,-7-2-1-15,-4 9 1 16,-7 0-1-16,-10 6-44 16,-11-3-18-16,-7 4-84 15,-3-14-35-15,-8 4 34 16</inkml:trace>
  <inkml:trace contextRef="#ctx0" brushRef="#br0" timeOffset="43148.769">13462 11599 312 0,'14'-47'118'0,"-3"25"-92"0,-1 0 15 0,-6 16 0 0,-1 12-3 16,-3 7 4-16,-3 9-8 15,-8 6-3-15,1 7-17 16,-4 2-2-16,-8 4 1 0,-2 6-1 16,-8 6 1-16,-7 4-5 15,0-1 0-15,-3-6-3 16,3-6 0-16,7-6-6 15,8-4-1-15,6-9-2 16,8-3 3-16,10-3 0 16,10-9 3-16,11-1-3 15,15 0 0-15,2-9-1 16,5 0 0-16,10 0 2 16,10 3 2-16,11 7-3 0,4 6 0 15,-4 9 1-15,-7 9 0 16,3 23 0-16,-3 5 2 15,-3 1 5-15,-8-3 6 16,-10-4 2-16,-10 4 0 16,-15 5 4-16,-14 1 0 15,-14-6-4-15,-14-1-1 16,-8-12-6-16,-9 0 0 16,-15-9-5-16,-21-10 0 0,-15-6-1 15,-2-3-2-15,-5-6-2 16,-9-7 1-16,-1-9-1 15,10-13 0-15,15-3-14 16,14-9-4 0,18-6-17-16,14-1-6 0,17-3-15 15,14-2-6-15,19-1-12 16,16-6-2-16,15-13-81 16</inkml:trace>
  <inkml:trace contextRef="#ctx0" brushRef="#br0" timeOffset="43539.613">13487 11555 272 0,'-18'3'101'0,"18"1"-78"0,0 2 20 0,0-3 2 16,0 0-8-16,0 0 1 15,4 0-5-15,-1 1 0 0,4-1-18 16,4-3 11-16,6 0 4 0,12 0-2 16,16-7-2-16,12-2-10 15,6-4-5 1,22-5-2-16,14-4-1 0,3 6-2 15,-10 3-1 1,-11-2-3-16,-7 12-2 0,-10-4 3 16,-11 7 0-16,-15 7-4 15,-6-4-1-15,-7-3-48 16,-4 0-19-16,-3-3-44 16,-1-4-20-16,-3 1-23 15</inkml:trace>
  <inkml:trace contextRef="#ctx0" brushRef="#br0" timeOffset="44140.216">14859 12766 224 0,'0'28'85'0,"7"-16"-66"0,-3 1 23 16,-1-10 8-16,4 0 5 16,0-3 4-16,0-9-2 15,-3-4 2-15,-1-6-32 16,-3-3 4-16,-3-3 1 0,-4-3-6 15,-4-6-1-15,4 5-8 16,-7-36 0-16,3-4-8 0,4-3-3 16,4-1-3-16,6 1 0 15,8 0-2-15,7 3-1 16,13 3 1-16,15 10-1 16,18 6 2-16,3 6 3 15,3 3-4-15,8 10-3 16,7 6 3-16,-1 9 1 15,-6 7-3-15,-8 5 1 16,-13 4-2-16,-4 0 0 16,-7 0-38-16,-4 0-15 15,-3 0-33-15,0-3-10 16,-4 3-84 0</inkml:trace>
  <inkml:trace contextRef="#ctx0" brushRef="#br0" timeOffset="44574.097">16256 12032 304 0,'-35'-9'112'16,"24"9"-87"-16,1 0 20 0,10 0 4 0</inkml:trace>
  <inkml:trace contextRef="#ctx0" brushRef="#br0" timeOffset="44726.327">16210 12023 590 0,'11'0'46'0,"3"0"-25"16,7 0-1-16,0 0-2 0,4 0-6 16,7-4 1-16,3-2-8 15,7 6-1-15,4-3-2 16,-4 3 1-16,-6 3-46 15,-5 7-18-15,-6-1-113 16,-14 0-65-16,-8 4 109 16</inkml:trace>
  <inkml:trace contextRef="#ctx0" brushRef="#br0" timeOffset="44918.484">16252 12405 348 0,'-21'19'129'0,"25"-16"-100"0,10 6 11 0,-3-9-2 16,6-3-8-16,18-6 0 16,18-7-13-16,11-3-5 15,-1 1-7-15,-3 8-4 0,-7 1 0 16,-3 2-17-16,-1 4-6 16,-3 3-51-16,3-3-20 0,1 3-62 31</inkml:trace>
  <inkml:trace contextRef="#ctx0" brushRef="#br0" timeOffset="45174.283">17212 12129 392 0,'-42'-9'148'0,"42"9"-115"0,7-10 4 15,3 7-5-15,8-3-12 0,10-3-2 16,18-4-8 0,14-3-2-16,4 4-4 0,-4 2-3 0,-4 4 0 15,-14 9-1-15,-3 3 0 16,-7 4-51-16,-7 2-23 16,-1 1-101-1,1-4-49-15,3-5 114 16</inkml:trace>
  <inkml:trace contextRef="#ctx0" brushRef="#br0" timeOffset="45428.673">18161 11424 392 0,'14'-69'145'0,"-7"53"-112"0,-3 3 16 0,-4 13 3 15,3 0-15-15,1 7 1 0,-1 8-10 16,1 23-3-16,-4 12-14 15,-4 7-4-15,1 12-3 0,-8 25 0 16,-3 12 0-16,3-21-2 16,-6 50 1-16,-1 0-2 15,4-16 2-15,7-19-15 16,4-15-5-16,-1-16-20 16,4-19-6-16,4-12-33 15,3-13-14-15,3-19-89 16</inkml:trace>
  <inkml:trace contextRef="#ctx0" brushRef="#br0" timeOffset="45909.204">18627 11634 416 0,'10'-35'154'0,"1"23"-120"0,-1-7 15 0,-3 9-3 16,4 1-15-16,-4 0-3 15,0-1-10-15,0 4-1 16,-7 6-10-16,-3 3-2 0,-8 7-1 16,-3 2-5-16,-7 7 1 15,0 0 2-15,0 3 1 16,3-4-6-16,4 8 0 16,7-5 1-16,7 1 3 15,3-3-2-15,8 0-2 16,3 6 2-16,4 0 0 15,3 3 1-15,0 7 0 0,7 12-3 16,11 0 2-16,10 3 1 16,1 0 2-16,-1 1-3 15,0 5 0-15,-6 4 12 16,-8-4 5-16,-7 0 3 16,-10-9 3-16,-11-6-3 15,-11-6-2-15,-13-7-5 16,-18-6-2-16,-15-3-9 15,-3-7 0-15,-3-2-1 16,-4-4 0-16,-7-6-3 16,3-6 2-16,4-4-12 15,7-9-7-15,11-3-29 0,10-6-13 16,15-3-23-16,10-4-10 16,10 7-94-1</inkml:trace>
  <inkml:trace contextRef="#ctx0" brushRef="#br0" timeOffset="46150.101">18729 11464 444 0,'0'-6'165'0,"4"0"-129"0,13-7-1 0,-3 4-10 16,18-4-7-16,7-2 1 0,10 2-6 15,4 1 0-15,0 2-8 16,0 1-5-16,7-1-1 0,0 7 3 16,-4-3 3-16,-6 6-18 15,-11 0-8-15,-4 0-47 16,-7 0-18-16,-7 0-99 16</inkml:trace>
  <inkml:trace contextRef="#ctx0" brushRef="#br0" timeOffset="47185.858">12608 13524 236 0,'-56'10'90'0,"45"-16"-70"0,1 6 21 16,6 0 7-16,4 0-15 0,0 0-4 16,14-4 3-16,14 1 2 15,25-6-18 1,14-7 11-16,25-9 5 0,39-9-3 0,13-7-2 15,36-3-11 1,4 3-3-16,24 4-3 16,-7 8-1-16,4 7-5 0,-15 4-3 15,-24 5 0-15,-11 1-1 16,-14 8 0-16,-21 4 0 16,-21 4-5-16,-18-4 1 15,-25 12-44-15,-17 1-21 16,-21 5-121-1</inkml:trace>
  <inkml:trace contextRef="#ctx0" brushRef="#br0" timeOffset="47682.76">13815 13637 376 0,'24'-12'143'0,"-13"2"-112"0,3 4 23 16,-7 3 1-16,0 3-19 15,-3 3-4-15,-8 3-16 16,-10 7-7-16,-11 3-6 16,-17 9-3-16,-7 6 3 0,-4 16-2 0,7 0 2 15,11-3-4 1,10-6 0-16,14-4-8 0,18-6-2 15,18-6 10-15,14-6 7 16,7-4-2-16,7-2-2 16,0-1-1-16,14 4-1 15,7 3 0-15,0 5 2 16,0 5-3-16,-11 2-2 16,-6 3 4-16,-8 0 1 15,-10-2 8-15,-11 8 6 16,-10-5 5-16,-7-4 2 15,-11 0-8-15,-15 0-2 16,-16 1-9-16,-19-1-5 16,-13-6 0-16,-1 6 0 0,1-6 1 15,-1-3 2 1,1-7-17-16,3-5-6 16,7-7-37-16,7-10-14 0,7-12-34 15,11-19-13-15,3 1-40 16</inkml:trace>
  <inkml:trace contextRef="#ctx0" brushRef="#br0" timeOffset="47908.728">13667 13691 376 0,'31'-4'143'0,"5"4"-112"0,13 4 16 0,-21-4 1 16,15-4-18-16,24-2-5 15,17-6-14-15,1-4-7 16,3 0-3-16,7 1-1 0,1-1 0 16,-8 0-3-16,-7 1 2 15,-7 2-28-15,0-3-13 16,7 7-29-16,4 0-11 16,7-4-73-1</inkml:trace>
  <inkml:trace contextRef="#ctx0" brushRef="#br0" timeOffset="48538.784">18002 13148 296 0,'-14'-6'112'0,"11"6"-87"0,-8 0 13 0,8-3 1 16,-1 3-10-16,-3 0-2 0,0 3 0 15,0-3 0-15,3 6-14 16,1-3 3-16,10-3 4 16,10 0 2-16,15 0 4 0,18-3-1 15,24-9 2-15,32-10-13 16,6-3-5-16,26 0-6 15,7-4 0-15,-11 10-2 16,-4 10 2-16,-10 0-2 16,-10 2-1-16,-19 1-2 15,-17 3 1-15,-21 3-50 16,-17 3-20-16,-19 7-38 16,-17-1-14-16,-17 3-31 15</inkml:trace>
  <inkml:trace contextRef="#ctx0" brushRef="#br0" timeOffset="49185.831">18189 13615 248 0,'-17'-3'93'0,"17"-3"-72"0,3-7 5 0,1 7-1 16,3-6-10-16,3-1 2 0,1-3-6 15,3 4-1-15,0-1-6 16,-3 1 6-16,-1 2 5 0,-3 1 8 16,0 3 6-16,0-1-7 15,-3 1-3-15,-1 0-5 16,1 3 1-16,-4 3 3 15,0 0 1-15,0 0 1 16,4 6 2-16,-8 7-3 16,-3 2-2-16,-4 7-9 15,-3 3-3-15,-3 3-1 16,-5 4 0-16,1-4-2 16,4 0 1-16,3-6-4 15,3 3-2-15,7-3-1 16,8-6 3-16,7-4 0 15,6-2 1-15,11-4-5 16,11 0 1-16,14 1 4 0,7 5 4 16,-3 7-1-16,-1 6-2 15,0 6 0-15,1 4-1 16,-1-1 0-16,1 4 2 16,-8-3 3-16,-3-4 4 15,-11 0 2-15,-10 1 3 16,-14 2 2-16,-15-6 2 15,-14 1-8-15,-10-1-3 16,-7-3-4-16,-11 0 0 16,-10-3-2-16,-11 6-1 15,-8-9-2-15,5 0 1 16,10-10-15-16,7-6-6 16,7-9-29-16,7-13-12 15,11-6-18-15,11-6-7 0,9-7-78 16</inkml:trace>
  <inkml:trace contextRef="#ctx0" brushRef="#br0" timeOffset="49411.397">18168 13524 304 0,'-32'-25'115'0,"36"19"-89"0,3-6 19 15,0 5 4-15,7 4-14 16,11 6 0-16,21 0-9 0,21 1-4 15,10-8-12-15,1 1-4 0,10-3 0 16,11-3-1-16,-7-1 2 16,-4 1-6-16,-18-1-1 15,-10 1-33-15,-14 6-15 16,-7-3-27-16,-11 6-11 16,-3-4-59-1</inkml:trace>
  <inkml:trace contextRef="#ctx0" brushRef="#br0" timeOffset="50114.102">15141 16566 228 0,'25'19'88'0,"-14"-10"-69"0,6 10 17 0,-10-13 5 16,0-3 4-16,0 4 28 16,-7-14-16-1,-7-2-30-15,-7-7 0 0,-7-6 0 16,-4-3-6-16,-6-9 0 16,-1-7-10-16,0-19-2 15,4-12-3-15,3-6-1 0,-3-4-3 16,10-27 1-1,11-7-4-15,7 3 0 0,18 0 7 16,14 6 4-16,10 13-3 16,4 22 1-16,3 19-1 15,1 15 3-15,6 19-5 16,8 16-3-16,6 6-1 16,1 13 1-16,-4-3-1 15,-4 5 2-15,-6-2-2 16,-12 0 2-16,-2-1-20 15,-8 1-8-15,0-3-34 16,-3-4-12-16,3 0-42 16,4-9-19-16,-4-6-11 15</inkml:trace>
  <inkml:trace contextRef="#ctx0" brushRef="#br0" timeOffset="50432.578">16104 15628 420 0,'-28'10'156'0,"25"-1"-121"0,10 1 6 16,3-7-8-16,11-3-15 16,8 0 0-16,9-7-11 15,12-2-2-15,17-7-3 16,0 7 1-16,-4 0 2 0,-6 9-40 16,-11 9-18-16,-11 10-59 15,-10 3-24-15,-18 6-13 16</inkml:trace>
  <inkml:trace contextRef="#ctx0" brushRef="#br0" timeOffset="50610.513">16214 16130 360 0,'7'9'134'0,"17"-9"-104"0,5-9 12 0,-8 0-4 15,21-1-19-15,15-2-3 16,3-1-8-16,-15 4-3 15,12-4-2-15,-8 4-29 0,-3-1-12 16,0 4-61-16,7-10-25 16,-4 4-11-1</inkml:trace>
  <inkml:trace contextRef="#ctx0" brushRef="#br0" timeOffset="50954.121">17258 15810 300 0,'-18'-9'112'0,"18"3"-87"0,-3-4 18 16,3 4 0-16,0 0-3 0,3-4 3 16,1 7-9-16,6-6-1 15,12-7-18-15,13 0 4 0,18-3 2 16,10 1-11 0,1-1-6-16,-1 3-2 0,-3-3-2 15,0 7-33-15,0 6-15 16,-7 2-34-16,-4 4-13 15,-6 4-64 1</inkml:trace>
  <inkml:trace contextRef="#ctx0" brushRef="#br0" timeOffset="51448.378">17861 15177 396 0,'-35'-13'148'16,"31"10"-115"-16,8-3-3 0,6 0-7 0,8-1-6 16,17 1 4-16,11-3 9 15,7-1 5-15,4 7-18 16,3-3 8-16,0 6 5 0,-4 9-7 16,-7 4-1-16,-17 6-7 15,-14 9-1-15,-18 6-6 16,-14 7 0-16,-4-3-3 15,0-7 0-15,4-6-3 16,4-3-2-16,-1 3-2 0,8-6 1 16,3 0-1-16,7 3 0 15,3 0 2-15,8-3 2 16,7 6-3-16,6 0-2 16,5 3 2-16,6 10 0 15,4 15 1-15,-4 0 2 16,0-6 3-16,-6 3 2 15,-8-6 3-15,-10-3 1 16,-8-7-3-16,-10-2 0 16,-17-4-3-16,-22-6 2 15,-21 3-9-15,-7 0 0 16,-11-3 0-16,-14 0 1 16,-10-3-19-16,3 0-7 15,15-4-26-15,6 1-9 16,4-3-29-16,3-1-12 0,8 1-88 15</inkml:trace>
  <inkml:trace contextRef="#ctx0" brushRef="#br0" timeOffset="52514.77">14097 15067 316 0,'39'-69'118'0,"-7"25"-92"0,6-15 17 0,-20 34 3 0,3 3-12 15,0 18-2-15,-3 17-5 16,-4 21-2-16,-3 17-14 16,-8 21 2-16,-6 38 1 0,-4 15-3 15,-4 44 1 1,-3 1-5-16,0 27 1 0,3-18 4 16,8-22 2-16,6 3-1 15,8-16 2-15,3-25-2 16,4-22 2-16,3-15-4 15,3-20 1-15,5-18-7 16,9-9-1-16,15-16-2 16,11-4 1-16,3-12-2 0,7-3-1 15,25 0 1-15,21 0-1 16,17 0 0-16,40 0 2 16,20 0-1-16,33 0-1 15,48-3-2-15,26-3 1 16,24 3 3-16,10-3 3 15,22-1 0-15,14 4 0 16,-21 3-3-16,-25 0 1 16,-10 0-2-16,-47-3 2 15,-38 3-2-15,-32 0-1 16,-35 0-2-16,-36-3 1 16,-10 0 1-16,-35 0 0 15,-32-7 2-15,-21-9 3 16,-18-12-2-16,-18-16-2 0,-13-13 0 15,-8-12-1-15,-7-34 0 16,4-29 0-16,0-41-3 16,3-24 0-16,0-32-1 15,1 3 0-15,-1 3 0 16,-7 32 0-16,-10 40 0 16,-18 28 3-16,-18 32-2 15,-3 22 1-15,7 16 2 16,0 21 0-16,0 13-3 15,0 10 2-15,0 6-1 16,3 6 0-16,4 6-3 16,11 0 1-16,-4 10 2 15,3-4 1-15,-10-2 1 16,-17 5 2-16,-12-2 1 16,-9-7 1-16,-37-3-2 0,-9-6-2 15,-40-6 1-15,-13-7-1 16,-47 4 0-16,-10-4 2 15,-21 3-1-15,-32 7-1 16,-11 6-15-16,11 10-5 16,-10 8-32-16,24 1-14 15,21 22-31-15,25-3-12 16,39-1-59 0</inkml:trace>
  <inkml:trace contextRef="#ctx0" brushRef="#br0" timeOffset="53734.147">21999 12844 208 0,'7'-28'79'0,"0"6"-61"0,4-6 12 0,-4 12 4 0,0-3-7 16,0-6-1-16,0-3-1 15,0-4 1-15,-3-5-14 16,-4 2 13-16,-4 4 5 0,-3 9 2 15,-3 13 3-15,-12 12-10 16,-6 16-3-16,-14 12-7 16,-8 10-1-16,-2 21-8 15,-1 20-2-15,7-1-2 16,10 4 1-16,15 0 0 16,14 3 1-16,25-1 2 15,21-11 1-15,14-17 3 16,7-12 1-16,17-12 1 0,22-26 0 15,0-18 5-15,-8-29 3 16,-9-6-1-16,-8-6-2 16,-21-6-9-16,-22-10-3 15,-17-6-1-15,-21 0 2 16,-21 6-5-16,-28 6-1 16,-15 7 0-16,4 9 0 15,7 9-11-15,7 13-3 16,18 7-31-16,10 5-10 15,15 7-18-15,13 6-5 16,18 1-62-16,18 8-66 16,4 10 67-16</inkml:trace>
  <inkml:trace contextRef="#ctx0" brushRef="#br0" timeOffset="53971.781">22768 12737 340 0,'-3'-40'129'0,"6"24"-100"0,1-6 26 16,-1 13 6-16,1-1-22 16,-1 1-7-16,-3 9-6 15,0 9-2-15,-3 7-13 16,-4 9-4-16,0 19-1 0,-4 12-3 16,1 7-2-16,-1-7 0 0,4 4-1 15,3-7-11-15,1-2-5 16,3-1-32-16,3-3-11 15,1-7-25-15,-1-8-8 16</inkml:trace>
  <inkml:trace contextRef="#ctx0" brushRef="#br0" timeOffset="54375.594">22670 12559 300 0,'-8'-25'112'0,"12"21"-87"0,7-2 11 0,-4 3-2 0,7-3-8 16,10 6 2-16,8-3 4 15,3-4 4-15,4-2-19 16,4 9 13-16,2 0 6 0,5 6-6 16,-4 7-2-16,-7 2-12 15,-8 4-3-15,-13 3-1 16,-11 0 2-16,-14 0-5 15,-11 3-3-15,-3 3-1 16,-4 1 1-16,1-1-3 16,-5-3 0-16,1 0-1 15,0 10-2-15,0-1-2 16,7 1 1-16,3-4-1 16,11 0 0-16,10-3 2 15,12-2 0-15,9-5 2 16,5-2 3-16,9-3-4 15,12 0-1-15,-1-4-2 0,-7 1 0 16,-3-4-33-16,-7-3-15 16,-7 1-34-16,-8-1-12 15,-3-6-92 1</inkml:trace>
  <inkml:trace contextRef="#ctx0" brushRef="#br0" timeOffset="55506.244">21004 11850 236 0,'11'-69'88'0,"0"47"-69"0,-1-12 26 0,-6 21 6 16,-1 1-6-16,1 2-2 15,-1 13-11-15,-3 13-3 16,-7 25-16-16,-3 31 3 0,-8 25 2 16,-7 38-8-16,-3 19-3 15,0 27 4-15,0 11 5 16,6-7 1-16,12 3 1 0,10-25 4 16,10-22 1-16,12-6-10 15,2-16-3-15,1-16-4 16,0-18 1-16,3-19-2 15,0-16 2-15,7-9-2 16,11-19 0 0,18-13-3-16,10-12 1 0,14-10-4 15,28-2 0-15,15 5 1 16,14 1 0-16,20 9 2 16,-6 6 1-16,14 1-4 15,-4-1 1-15,-17 0 0 16,3 0 2-16,-10 1-3 15,-18 2 0-15,-18 4 1 0,-20 2 2 16,-15 4 1-16,-14 0 1 16,-11 0-2-16,-7-4-2 15,-3-2-2-15,0-1 1 16,10-2 3-16,-3-7 3 16,0-6-2-16,-7-10 0 15,-4-9-1-15,-7-15-2 16,-7-17 3-16,-6-8 2 15,-8-14-2-15,-7-36-2 16,0-26 0-16,0-35-1 16,0-18-3-16,3-16 0 15,4 0-1-15,0 22 0 16,0 28 3-16,-7 16 0 16,-3 25 1-16,-4 25 0 15,-4 22-3-15,1 16 2 0,-5 12 3 16,5 7 1-16,-1 9-4 15,1 3-1-15,-1 6 1 16,1 0 2-16,-5 7 0 16,-6-1-1-16,-10 7-2 15,-8 3 1-15,-14-6 3 16,-18 3 1-16,-35-6 1 16,-14-4 2-16,-24-3-3 15,-25-3 0-15,-22 4-1 16,-24 2-2-16,-22 4-2 15,-2 18-1-15,-22 16-5 16,17 16-2-16,8 19-4 0,42 9-1 16,63-13-30-1,71-18-10-15,71-35-155 16</inkml:trace>
  <inkml:trace contextRef="#ctx0" brushRef="#br0" timeOffset="58163.786">25135 11405 300 0,'-60'22'112'0,"43"-16"-87"0,-1 3 15 0,15-5 1 0,-1-1-14 16,4 0-1-16,4 3 2 15,-1-3 3-15,15 0-17 16,7 7 10-16,13-10 3 0,8 0-3 16,0 0-2-16,10 0-10 15,19-10-3-15,9 7-3 16,-3-3-1-16,-7 3-6 15,-14 3 1 1,-10 3 0-16,-11 0 2 0,-8 0 1 16,-9 0 3-16,-5 7-27 15,-3-10-11-15,-3 6-30 16,-1-3-14-16,-2-3-43 16,2 0-19-16,1-3 9 15</inkml:trace>
  <inkml:trace contextRef="#ctx0" brushRef="#br0" timeOffset="58731.551">26095 11204 228 0,'14'-37'88'0,"0"11"-69"0,7-21 24 0,-10 25 5 16,0-6-10-16,-1 3-2 15,1-3 2-15,-1 9 2 16,-3 7-21-16,0-4 7 0,0 10 2 0,-3-1-7 15,3 4-1-15,0 0-4 16,4 0 3-16,-1 0-5 16,1-3 2-16,-1-4-3 15,5 1 0 1,-1-1-7-16,-4 1-2 0,1 0-2 16,-1-1 1-16,5 7 0 15,-5-3 1-15,4 12 0 16,4 3 0-16,7 10 2 15,6 13 3-15,5 8 0 16,2 10 0-16,-2 4 1 16,-5 2 4-16,-2 13-6 15,-12 6 0-15,-10 1-2 0,-14-7 1 16,-10-7-4-16,-15-2-2 16,-10-10 2-16,-4-6 0 15,0-6 1-15,0-7 2 16,0-9-5-16,4-6-3 15,6-7 1-15,12-3 2 16,6-6-5-16,15-6 1 16,10-3-1-16,10-7 2 15,8 0-1-15,14 4 1 16,14-1 2-16,0 4 0 16,0 3-3-16,-4 2 0 15,-7 4-3-15,-3 4-1 16,-7-1-29-16,-7 0-14 15,-4 0-27-15,-4 0-10 0,-3-3-26 16,4-3-9-16,0-3-18 16</inkml:trace>
  <inkml:trace contextRef="#ctx0" brushRef="#br0" timeOffset="59181.601">27167 10941 384 0,'4'-19'145'0,"-4"19"-112"0,-4 9 3 16,1-2-6-16,-4 8-9 15,-4 4 2-15,-6 9-7 0,-8-3-1 16,-3 1-9-16,-1-5 0 0,5 1 1 16,3-3-3-16,3 0-3 15,7-6-3-15,8-1-1 16,6 1 2-16,8-4 0 15,10 0 1-15,4 1 0 16,7-4-3-16,-1 4 2 16,1 5 1-16,3-2 2 15,-3 2-3-15,0 4 0 16,0 3 10-16,-1 6 5 16,-2 4 5-16,-5-1 1 15,-6 1 0-15,-7-1 0 16,-4-3-7-16,-7-6 0 15,-7 6-4-15,-4-6 0 0,-7-3-3 16,-3 0 1-16,-4-3-4 16,-6-4-2-16,-5-3-3 15,-2 1 1 1,-5-4-10-16,-3-6-3 0,4-6-35 16,3-4-13-16,11-2-32 15,3-7-13-15,18-6-69 16</inkml:trace>
  <inkml:trace contextRef="#ctx0" brushRef="#br0" timeOffset="59406.197">27072 10900 384 0,'-3'-22'145'0,"13"19"-112"0,18 0 8 0,-10 3-3 16,7 3-18-16,7 0-1 15,6-3-9-15,8 0-4 16,14 0-3-16,4 0-3 0,-4 3 1 16,-7 3-21-16,-8 4-7 15,-2 2-28-15,-1 4-12 16,-7 3-89 0,4 0-45-16,0 0 96 15</inkml:trace>
  <inkml:trace contextRef="#ctx0" brushRef="#br0" timeOffset="59901.805">27852 11606 260 0,'3'3'96'0,"4"-3"-75"0,8 0 23 0,-8-3 7 15,3-4 4-15,-3 4 6 16,0-9-2-16,-3-7 0 16,-1-9-32-16,-3-7 4 0,-3-3 3 15,-4 1-9-15,0 2-3 16,0 1-12-16,0-1-4 16,3 4-6-16,8 3-1 15,6-4-1-15,8 10-2 16,10-3 3-16,11 3 0 15,3 4-2-15,4-1 2 16,-4 0-1-16,4 10 0 16,-3 5-29-16,2-2-12 15,-2 6-31-15,3-3-11 16,-4-3-43-16,4 3-19 16,-4-7 17-16</inkml:trace>
  <inkml:trace contextRef="#ctx0" brushRef="#br0" timeOffset="60267.534">28854 10847 300 0,'-36'9'112'0,"29"-9"-87"0,0 10 20 0,7-10 4 16,0 6-9-16,7 0-1 15,4-3-7-15,10 0-2 16,18 0-17-16,3 1-3 0,8-1-3 15,-1 0-3-15,-3 0-3 16,0 0 0-16,-7 0-1 16,-8 4-44-16,-10 2-20 0,-10 7-92 15,-4-1-65 1,-14 4 89-16</inkml:trace>
  <inkml:trace contextRef="#ctx0" brushRef="#br0" timeOffset="60443.591">28751 11279 332 0,'0'7'126'0,"18"-7"-98"0,21-3 21 15,-11-1 2-15,21-2-26 16,4 0-8-16,4 0-11 16,-4-4-5-16,-4 7 0 15,-7-3-19-15,-6-4-5 0,-8 7-38 0,-3-3-15 16,3-3-70-1</inkml:trace>
  <inkml:trace contextRef="#ctx0" brushRef="#br0" timeOffset="61812.994">30088 10721 212 0,'-24'-12'82'0,"13"5"-64"0,1-2 20 16,6 9 3-16,1-6-1 16,-1 0 0-16,0-1 1 15,1 4 1-15,3 0-23 16,-4 0 7-16,4 3 4 0,0 0-7 16,7 0-1-16,8 3-2 15,6 0 2-15,10 0-3 16,22-3 0-16,18 0-8 15,10 0-2-15,-3 0-3 16,3 0-1-16,4-3-1 16,-4-3 2-16,-11 0 1 15,-13 2 1-15,-15 4 0 16,-14 4 0-16,-17 5 2 0,-18 10 1 16,-18 6-3-16,-10 25-3 15,-8 13-5-15,-2 9 0 16,-5 0 0-16,-3-6 2 15,4-3-1-15,3 9-1 16,7-3 1-16,7-7-1 16,8-5-3-16,6-10 0 15,8-10-25-15,6-5-9 16,8-13-14-16,6-10-6 16,8-9-18-16,3-9-5 15,7-10-65 1,7-9-49-16,8-4 81 15</inkml:trace>
  <inkml:trace contextRef="#ctx0" brushRef="#br0" timeOffset="62262.439">31323 10702 404 0,'21'-12'151'0,"-21"12"-118"0,0 3 14 15,0-3-4-15,-3 0-23 16,-1 0-6-16,-13 9-8 15,3-2-3-15,-11 2-1 0,4-6-2 0,-4 7 1 16,7 2-4-16,1-2 2 16,3-1-1-16,3 4 0 15,4-4 0-15,7 7 0 16,0-4 0-16,11 10 0 16,-1-3 2-16,15 6 2 15,-4-3-1-15,14 6-1 16,-7-6 1-16,11 10-1 15,-7-7-3-15,10 9 2 16,-10-6 5-16,3 7 2 16,-6-4 9-16,-5 1 4 15,-3-4 2-15,-10 0-1 16,-4 0-4-16,-14-3 0 16,4-6-7-16,-26-3-1 15,5-4-6-15,-29-2-2 0,10-4 0 16,-17 0 2-16,15-3-3 15,-8-6-2-15,7-3-16 16,0 3-7-16,11-3-27 16,6-4-11-16,5 1-28 15,13-4-10-15,4 1-57 16</inkml:trace>
  <inkml:trace contextRef="#ctx0" brushRef="#br0" timeOffset="62543.235">31341 10681 328 0,'0'-16'123'0,"0"16"-95"0,3-16 18 0,-3 13 4 16,4-3-8-16,-4-1 0 15,7 4-8-15,-4 0-1 16,15 0-19-16,-4 3 3 0,21-3 3 15,-10 3-5-15,28 0 0 16,-7 0-9-16,28-3-2 16,-14 3-4-16,7-3-1 15,-11 0-1-15,4-4 0 16,-10-2-38-16,3-1-15 0,-11 1-41 16,-3 0-15-16,-7-1-58 15</inkml:trace>
  <inkml:trace contextRef="#ctx0" brushRef="#br0" timeOffset="63791.196">25234 12129 196 0,'-39'0'74'0,"22"0"-58"0,-11 6 20 0,17-6 5 16,0 4-10-16,4-4-1 15,4 6-2-15,6-3 0 16,11-3-15-16,11 0 8 0,10 0 5 16,11 0-1-16,25 0 3 15,28-9-5-15,10 5-2 16,39-5-5-16,18-7 0 16,39 7 0-16,10-7-1 15,32-3-3-15,-7 4-2 16,-1 2-6-16,-30 4-1 0,-19-1 3 15,-59 4 1-15,-26-3-8 16,-9 6-1-16,-19-4 2 16,-24 7 2-16,-7 0-18 15,-32 0-7-15,-3 7-32 16,-22-4-13-16,-13 6-17 16,-5-3-5-1,-2-2-44-15</inkml:trace>
  <inkml:trace contextRef="#ctx0" brushRef="#br0" timeOffset="64256.976">25732 12678 252 0,'-25'3'93'0,"25"-3"-72"0,0 0 16 0,3 0 4 0,5 0-9 16,2 0-1-16,1 0-4 16,6 0-2-16,1-3-14 15,3-7 2-15,7 7 1 0,8-3-5 16,6 6-3-16,4-3-6 15,0 3-2-15,-4 0-2 16,-7 3 3-16,-3-3-40 16,-7 0-14-16,-4 0-37 15,0 0-12-15,-3 0-9 16</inkml:trace>
  <inkml:trace contextRef="#ctx0" brushRef="#br0" timeOffset="64691.91">26236 12436 272 0,'-7'-18'101'0,"11"8"-78"0,3 1 15 0,0-1 2 15,3 7-9-15,4-6-1 16,8-1 3-16,6 1 4 16,18 0-20-16,3 5 8 0,4 8 3 15,0 11-4-15,-7 10 0 0,-7 10-2 16,-8 2 1-16,-10 4-4 15,-14 0-2-15,-10-3-3 16,-18-1 1-16,-18 10-8 16,-7 0-4-16,-3-3-2 15,3-6 1-15,4-1-1 16,6-5 2-16,5-7-2 16,2-6-1-16,12 0-4 15,10-4-2-15,0-2 3 16,17-1 1-16,8-2 2 15,14-1 0-15,10-3 0 16,7 1 0-16,4-1 0 16,-7-3 0-16,-7-3 0 15,-7 0 2-15,-4 0-14 16,-4 0-5-16,-6-3-31 16,0 3-11-16,-1-3-19 0,-2 0-4 15,-1 0-45 1,3-1-63-16,1-2 59 15</inkml:trace>
  <inkml:trace contextRef="#ctx0" brushRef="#br0" timeOffset="65153.709">27037 12480 348 0,'18'-12'129'0,"-1"5"-100"0,8 1 11 0,-15 6 0 0,1 0-2 16,-4 3 4-16,-7 4-12 15,-7 5-3-15,-14 4-16 16,-11 3-4-16,-7-1-1 0,4 1-3 16,3 0-2-16,8-6-3 15,6-1-1-15,7 1-1 16,11-4 3-16,11 4-2 15,7-4 1-15,10 0 2 16,4-5 0-16,-1 5 0 16,5 0 0-16,-5 7 0 15,1 0 2-15,-4 3-3 16,1 3 0-16,-5 3 5 0,-3 0 2 16,-3 0 4-16,-4-3 4 15,-3 0-4-15,-4-3 0 16,-7-7-2-16,-4 4 0 15,-6-7-4-15,-4-6-1 16,-8 4-3-16,-6-7-1 16,-7-7-17-16,-4 4-5 15,0-6-29-15,0-7-11 16,8 0-40-16,10-2-15 16,6 2-32-1</inkml:trace>
  <inkml:trace contextRef="#ctx0" brushRef="#br0" timeOffset="65365.138">26952 12524 420 0,'28'-9'156'0,"1"-1"-121"0,38-2 3 16,-36-1-5-16,12-2-22 15,10-4-4-15,7-3-2 16,-4 3-1-16,-3 3-2 15,-7-2-4-15,-7 11 1 0,-8-2-28 16,-2 3-10-16,-5-1-54 16,5 4-20-16,-1 0-36 15</inkml:trace>
  <inkml:trace contextRef="#ctx0" brushRef="#br0" timeOffset="65982.604">29655 11734 324 0,'-4'6'121'0,"15"-3"-95"0,10-3 14 0,0 0-3 15,18 0-5-15,21-3 3 16,14-3-4-16,17-3 1 16,33 2-18-16,14-8 1 0,-11 2 1 15,-29 4-4-15,68-7-2 16,-39 4-5-16,53-4-2 16,-42 3-3-16,42-2-3 15,-43 2 2-15,-3 4 2 16,-32-1-9-16,-17 4-4 15,-18 0-41-15,-21 6-15 16,-7 0-36-16,-22 3-14 0,1 0-19 16</inkml:trace>
  <inkml:trace contextRef="#ctx0" brushRef="#br0" timeOffset="66430.884">30159 12019 308 0,'-11'-6'115'0,"11"6"-89"0,0 0 10 0,0 0-2 15,7-9-6-15,1 6 1 16,6-7-3-16,3-2 1 16,8-4-15-16,7-3 2 0,3 0 0 15,0 4-5-15,1 2-3 16,2 1-1-16,-2 5-1 16,-5-2 0-16,1 6 0 15,-4-4 0-15,1 7 2 16,-5-3-1-16,1 3 0 15,0-6-1-15,-4 6 0 16,4 0 0-16,-1 0 0 16,1 6-2-16,-4-3 1 15,-3-3-2-15,-1 10-1 0,-3-1-13 16,-3 1-6-16,-4-4-30 16,-3 3-13-16,-1-2-19 15,-3-4-5-15,7 3-54 16</inkml:trace>
  <inkml:trace contextRef="#ctx0" brushRef="#br0" timeOffset="66957.679">30981 11866 272 0,'7'-10'101'0,"-7"10"-78"0,7-9 15 0,-7 9 2 16,4-3-5-16,-1 0 4 16,1 0-10-16,-1-1-3 15,4 4-15-15,0 0 7 0,7 0 2 16,-3 0-4-16,10 7 1 15,-3-1-1-15,6 16 2 16,-2-3-1-16,-1 15-1 16,-4-6-4-16,-13 7 0 0,0-7-1 15,-19 3 1 1,5-5-4-16,-18-1-3 0,3-3-5 16,-24 0 0-16,-19 3 0 15,5-3 2-15,10-4-3 16,11 1-2-16,10 0-1 15,7 0 3-15,11-7 0 16,14 10 1-16,14-6 0 16,7-3 2-16,-3-4 1 15,21 3 3-15,-7 1-3 16,10 0-2-16,-7-4 0 16,4 0 1-16,-7 7-3 15,3-3 0-15,-7-1-28 0,1-2-10 16,-8-1-34-16,3-3-11 15,-2-3-101 1</inkml:trace>
  <inkml:trace contextRef="#ctx0" brushRef="#br0" timeOffset="67527.991">31535 11950 356 0,'3'-22'132'0,"-3"22"-103"0,7-15 14 15,-3 12 1-15,-4 0-14 16,0-1-2-16,-7 4-14 16,3 0-6-16,-13 10-5 15,3-4-5-15,-8 10-1 0,5-4 4 16,-1 4 1-16,1-4-3 16,9 4-1-16,1-3-2 15,11-4 3-15,-1 1 0 16,12 5 1-16,-1-5 0 0,7 5 0 15,-4-2 0-15,8 3 0 16,-7-4-3 0,3 4 2-16,-3 3 1 0,3 2 2 15,-4-2 3-15,-2 6 4 16,-5-3 2-16,1 7 1 16,-4-11 2-16,-4 11 2 15,-3-11-1-15,-3-2 4 16,-1-3-9-16,-10-7-3 15,4-3-7-15,-12-9 0 16,5 3-2-16,-11-10-2 16,3 4-28-16,-7-7-14 15,4 3-23-15,0-5-7 0,3 2-76 16,11-3-56 0,-4-9 88-16</inkml:trace>
  <inkml:trace contextRef="#ctx0" brushRef="#br0" timeOffset="67738.781">31475 11859 388 0,'0'0'145'0,"0"0"-112"0,28 19 16 16,-21-19 3-16,14 7-28 16,-3-4-5-16,31 3-14 15,-6-3-4-15,17 3-1 16,-15-2 0-16,5-1 2 0,-11 0-3 0,-8 0 0 15,-2 0-26-15,-8-3-11 16,-4 0-30-16,-6 0-10 16,-4 0-81-1</inkml:trace>
  <inkml:trace contextRef="#ctx0" brushRef="#br0" timeOffset="71807.313">27277 15773 348 0,'-4'6'132'0,"4"-6"-103"0,-7-25 16 0,7 25 2 15,-3-22-13-15,-1 3 0 16,-3-15-8-16,0 5-2 16,-4-33-13-16,1 15 4 0,-8-44 5 15,-6-47-9-15,2-22-1 16,5 9-4-16,3-2-1 16,14 8-6-16,10 20-1 15,8 28 1-15,10 12 2 16,7 16 6-16,18 16 4 15,21 12-2-15,11 16 2 16,0 9-4-16,17 16-2 16,4 19-2-16,-7 25-3 15,-11 0 1-15,-11 9-1 0,-10-6-31 16,-7-3-14-16,-7-9-19 16,0-7-6-16,-3-9-11 15,-1-7-4-15,-3-9-66 16</inkml:trace>
  <inkml:trace contextRef="#ctx0" brushRef="#br0" timeOffset="72140">28399 14612 304 0,'-32'10'112'0,"28"-7"-87"0,4 3 22 0,7-3 5 16,11 1-19-16,14-1-4 15,14 0-15-15,10-3-6 16,15-6-5-16,13-1-3 0,1 1 3 0,-7 0-24 16,-11 3-8-16,-22 3-48 15,-20 9-20-15,-21 7-40 16</inkml:trace>
  <inkml:trace contextRef="#ctx0" brushRef="#br0" timeOffset="72309.684">28328 15136 292 0,'-18'31'110'0,"33"-27"-86"0,20 2 22 15,-7-6 4-15,25-6-25 16,14-7-6-16,18-6-12 16,13-3-5-16,1 0-1 15,-4 3-32-15,-13 4-12 0,-12 2-106 16</inkml:trace>
  <inkml:trace contextRef="#ctx0" brushRef="#br0" timeOffset="72662.488">29333 14866 296 0,'-17'19'110'0,"10"-16"-86"0,-4 7 31 15,8-7 7-15,-1 3-17 16,4 0-6-16,7 1-11 15,7-1-4-15,15-3-13 16,16-6-4-16,12-10-3 0,6-2-2 16,11-7 1-16,11-6-2 15,-4 9 2-15,-10 0-26 16,-8 6-12-16,-6 7-35 16,-11 3-14-16,-8 3-76 15</inkml:trace>
  <inkml:trace contextRef="#ctx0" brushRef="#br0" timeOffset="73535.119">30152 14440 296 0,'-21'0'110'0,"14"-6"-86"0,-4 6 16 0,11 0 2 16,0-3-8-16,-3-1 3 16,3-2-4-16,3 0 2 15,4-7-19-15,0 1 6 0,11-7 2 16,7-6-1-16,13 3 0 16,15-3-8-16,11 6-4 15,6 3-2-15,4 1 1 16,11 2 1-16,3 7 1 15,-10 9 0-15,-15 6 2 16,-13 7-3-16,-15 6 1 16,-21 6-3-16,-21 10 2 15,-18-4-4-15,-10-2-2 16,0-4-2-16,0-6-3 0,3 6 1 16,7-6-1-16,8-3-3 15,6 0 0-15,4 0-1 16,7-1 3-16,10 1-2 15,8 3-1-15,14 9 3 16,7 10 2-16,10 9 0 16,0 4-1-16,-3-4 1 15,-3 3 1-15,-8-6 3 16,-10-9 2-16,-8-1 5 16,-10-5 3-16,-10-7-8 15,-18-6-4-15,-22-7 2 16,-17 7 1-16,-7-6-5 0,-7-4-2 15,-14-3-3-15,-7 1 3 16,7-1 0 0,10 0 3-16,7-3-19 0,11-3-8 15,11 0-34-15,10 0-12 16,11 0-47-16,3 3-20 16,8 4-43-1</inkml:trace>
  <inkml:trace contextRef="#ctx0" brushRef="#br0" timeOffset="74552.962">26345 13832 272 0,'15'-119'101'0,"-5"87"-78"0,4-2 22 0,-7 21 6 16,-3 4-12-16,-1 9-2 15,1 9-2-15,-4 19 3 16,-4 48-21-16,-6 18 2 0,-4 41 1 16,-7 24-7-16,-8 33-2 15,5 5 0-15,-1 16 0 16,0-6-1-16,4-25 1 16,7 6-2-16,10-28 0 0,8-19-1 15,10-21 0-15,11-23-2 16,10-19-1-16,18-21-1 15,28-20 2-15,7-12-3 16,22-12-2-16,31-10-3 16,17 0 1-16,33 0 1 15,17 0 2-15,25 4-1 16,39-1 2-16,10 3-2 16,18 1 2-16,28-4-2 15,25 0-1-15,-117-3 1 16,148 1 1-16,-10 2-1 0,-17-3 2 15,-47 3-2-15,-24 4-1 16,-36-4 3 0,-42-6 0-16,-31-6-4 15,-29-7 1-15,-32-6 0 0,-27-15 0 16,-19-38 0-16,-31-32 2 16,-28-2-3-16,-22-48 0 15,-14-6-1-15,-10-19-2 16,-11-12 3-16,-10 9 0 15,-1-31 1-15,8 31 2 16,7-3-3-16,10 6 0 16,4 29 1-16,3 31 2 15,-3 22 1-15,-4 15 1 16,-7 29 0-16,-7 15 2 0,-17 13-3 16,-18 6-2-16,-8 10 0 15,8-1 1-15,-7 1-3 16,-18 0 0-16,-14-10-8 15,-3-13-2-15,-36-15 4 16,-14 3 1-16,-53-6 4 16,-28 6 3-16,-35 10-2 15,-46 12-2-15,-42 6-7 16,-40 16-4-16,-13 13-19 16,-8 12-8-16,26 9-34 15,41-2-13-15,40-17-90 16</inkml:trace>
  <inkml:trace contextRef="#ctx0" brushRef="#br0" timeOffset="75879.565">4145 13249 288 0,'21'-73'110'0,"-17"39"-86"0,3-4-9 0,-7 19-8 16,-4-6-5-16,-10-9 3 15,-17 6 13-15,-12-7 8 16,-3 1-13-16,-14-4 6 0,-7 0 2 15,-24 1-7-15,-5 2-1 16,-6 1-5-16,-21 2-3 16,-11 7 0-16,-1 13 1 15,-16 12 1-15,-4 12 1 16,-1 17-4-16,-20 27-1 16,17 16-1-16,7 10 1 15,4 21 0-15,11 23 3 16,31-7 6-16,18 25 2 15,42 0-5-15,32 0-3 16,45 23-3-16,19 2 0 16,42-3-2-16,28 13 2 0,21-16 0 15,35-22 1-15,25-16 6 16,25-5 6-16,42-26 5 16,28-22 4-16,32-32-11 15,15-30-3-15,16-26-3 16,19-25 2-16,6-18-3 15,-27-41-2-15,-22-13 0 16,-7-19-1-16,-46-22-2 16,-21-2 1-16,21-61-2 15,-70 23 2-15,-50-1 0 16,-45 14 1-16,-54 14-2 16,-45-11-2-16,-64 11 1 0,-53 11 1 15,-84 8-6-15,-43 13-1 16,-46 29-9-16,-41 46-2 15,-33 45 2 1,14 33 1-16,25 14-17 0,11 5-5 16,38 7-35-16,11-3-15 15,36 6-92 1</inkml:trace>
  <inkml:trace contextRef="#ctx0" brushRef="#br0" timeOffset="78876.094">2625 13753 248 0,'-25'-18'93'0,"25"18"-72"0,-18-13 25 0,18 10 7 0,-7 3-14 16,0 0-2-16,-3 6-9 16,3-3-3-16,0 19-13 15,-4-6 1-15,0 15 3 0,1 4-2 16,-4 5 2-16,7-5-3 16,3 9 0-16,1-7-3 15,10-2-1-15,-4-10-1 16,22-6 2-16,-8-10 1 15,19-9 3-15,-4-3-3 16,13-16-1-16,-16 4-2 16,2-17 0-16,-2 7-2 15,-5-19-1-15,-6 7-3 16,-18-4 1-16,0 6 4 0,-18 7 6 16,1 3-5-16,-19 3-2 15,5 3-3-15,-8 10-3 16,4 3 1-16,-4 18 1 15,10-2-3-15,-6 27 0 16,11-9 1-16,6 13 0 16,0-9-3-16,11 5 2 15,4-9-1-15,10 4 0 16,-4-7 2-16,22-9 2 16,-4-4 1-16,25-6 1 15,-14-2-2-15,10-11 1 16,-3 1-2-16,-11-13 2 15,0 3 0-15,-10-15 1 0,-4 6-2 16,-14-9 1-16,0 5 0 16,-21-2 1-16,3 6-2 15,-17 0-2-15,0 6 3 16,-15 6 0-16,15 4-4 16,-14 15-1-16,10 1-2 15,7 27 3-15,4-6-2 16,10 10-1-16,4-7 3 15,14 10 0-15,0-6-2 16,14 5 0-16,0-5 2 16,15-4 0-16,-8-6 3 15,28-9 3-15,-7 0-2 16,8-20 0-16,-8-2 1 16,4-13 0-16,-14 4 0 0,0-23 0 15,-8 13-2-15,-3-22-2 16,-7 9 1-16,-17-6 1 15,-1 10 1-15,-34-1 1 16,9 7-2-16,-16 3-2 16,-1 6 1-16,-7 16-1 15,14 0 0-15,-14 38 0 16,14-10-5-16,11 25 1 16,3-13 0-16,11 20 2 15,7-13-1-15,18 9 1 16,-1-9 2-16,19-6 2 15,-12-10-1-15,33-16 2 16,-5-2-2-16,8-17 2 0,-7 4 0 16,0-19 3-1,-7 4-3-15,-7-26 0 16,-1 15 1-16,-13-21 0 0,-7 10-2 16,-15-8 1-16,4 11-2 15,-35-1-1-15,3 7 1 16,-21 6 1-16,14 9-1 15,-21 26-1-15,18-4-2 16,-11 38-1-16,14-10-3 16,11 19 1-16,3-12 3 15,18 28 3-15,-3-15-2 16,24-1-2-16,-4-9 2 0,22-16 2 16,-4-6 2-16,32-22 1 15,-17 0-2-15,13-28 1 16,-6 9 0-16,-12-19 1 15,-2 4 0-15,-5-29 0 16,-6 13 0-16,-18-19 0 16,-10-13-2-16,-12 32 1 15,1 6-2-15,-42 4-1 16,14 5-2-16,-15 19-1 16,11 4-1-16,0 34 3 15,1-3 0-15,9 40 3 16,12-12-3-16,9 16-2 15,5-13 2-15,17 13 0 16,-4-13 1-16,22-6 0 0,-4-3 2 16,36-16 3-16,-18-10-7 15,21-21 0-15,-11 0 2 16,-3-22 4-16,-7 6-1 16,-1-28 0-16,-13 9 1 15,-7-16 0-15,-4 13-2 16,-25-6 1-16,-20-6-2 15,-15 21 2-15,10 7-4 16,-13 9 0-16,-29 13 1 16,33 22 0-16,-1-4-5 15,3 38 1-15,12-12 0 16,2 18 2-16,1-15 1 16,18 22 1-16,3-16 0 15,17 6 0-15,-3-3-3 0,25-9 0 16,-7-9 4-16,28-20 3 15,-4 4-1-15,7-26-2 16,-3 4 0-16,-10-22 1 16,-5 3 1-16,-6-22 1 15,-4 9-2-15,-17-12-2 16,-4 9 1-16,-28-9 1 16,0 16-1-16,-29-4 2 15,11 3-4-15,-24 17-2 16,14 5 2-16,-11 32 0 15,14-7-4-15,7 23 1 16,0-10 2-16,22 3 1 16,2 7 1-16,19-1 2 15,3-6-3-15,18 4 0 16,-4-7 1-16,28-6 0 0,-6-4 0 16,24-21 0-16,10-3 0 15,-24-1 2-15,-11 10-1 16,1-28-1-16,-11 3 1 15,-15-31 1-15,-3-20 1 16,-14 29 1-16,0 10-2 16,-31-4-2-16,2 6 1 15,-31 4-1-15,18 12-3 16,-18 16 2-16,14-3-4 16,0 40-1-16,4-5 3 15,10 21 3-15,8-10 1 0,13 14-1 16,0-10-2-16,15 6 1 15,-1-6 1-15,15-4 0 16,-4-5 0-16,32-16 2 16,-4 0-3-1,11-23 0-15,-7-2 1 0,7-16 2 16,-14 0-1-16,-4-15-1 16,-3 2 3-16,-11-18 2 15,-7 15-4-15,-17-6-1 16,-1 7 2-16,-28-1 1 15,1 7-1-15,-22 9-2 16,14 3-2-16,-14 19 1 16,11 0-4-16,3 31 1 0,4-2 2 15,10 11 1-15,4-5-2 16,14 2 2-16,3-8 1 16,8-1 0-16,3-6-3 15,17-10 0-15,19 1 4 16,-4-13 3-16,-11 0-1 15,7-22 0-15,-3 3-1 16,-8-25-2-16,-6 13-2 16,-7-10 1-16,-1 7 3 15,-13 2 3-15,-1 7-4 16,-17 10-1-16,7 2 0 16,-11 16 0-16,1 0 0 15,-1 22 0-15,4-3-3 0,7 10 2 16,-1-7 1-16,5 0 0 15,3-3-3-15,10 0 2 16,-3-4-6-16,14-8 0 16,1-1 7-16,2-6 7 15,1-3-3-15,3-9 0 16,-3 6-4-16,-1-16-1 16,-6 3 1-16,-8-6 2 15,1 4 1-15,-11-1 1 16,0 0-2-16,-11 10-2 15,8-1-2-15,-8 10 1 16,4 0 1-16,-4 10 0 16,4-1 0-16,7 7 2 15,0-1-3-15,3 4-2 16,1-3 2-16,6 3 0 0,5 3 1 16,-1-13 2-16,-4-3-3 15,8-6 0-15,-4 0 1 16,0-15 2-16,0 2-3 15,-4-18 0-15,1 6 1 16,-4-4 2-16,0 1-1 16,-7 13 2-16,3-1-2 15,-3 13-1-15,0 0 1 16,-3 15-1-16,3-2-3 16,3 5 2-16,-3-5 1 15,0 8 2-15,3-5-1 0,1-4-1 16,-1-2 1-16,1-7-1 15,-1 0-3-15,4-10 0 16,0 4-27-16,0-16-10 16,0 9-51-16,7-8-21 15,0 2-102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E68060-4926-41A1-B420-AA4314158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74" y="1038163"/>
            <a:ext cx="9531290" cy="508468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FFB4974-3D23-43B9-9F2B-F6AFE584DEAA}"/>
                  </a:ext>
                </a:extLst>
              </p14:cNvPr>
              <p14:cNvContentPartPr/>
              <p14:nvPr/>
            </p14:nvContentPartPr>
            <p14:xfrm>
              <a:off x="627480" y="1192320"/>
              <a:ext cx="11280240" cy="4892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FFB4974-3D23-43B9-9F2B-F6AFE584DE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8120" y="1182960"/>
                <a:ext cx="11298960" cy="491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5674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9C63E4-6AA4-43B7-97D8-F5ABB8039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95" y="1025749"/>
            <a:ext cx="10066123" cy="525275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37FC640-7B29-47DB-A11A-92E37C6E56B9}"/>
                  </a:ext>
                </a:extLst>
              </p14:cNvPr>
              <p14:cNvContentPartPr/>
              <p14:nvPr/>
            </p14:nvContentPartPr>
            <p14:xfrm>
              <a:off x="641520" y="161640"/>
              <a:ext cx="11140560" cy="6068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37FC640-7B29-47DB-A11A-92E37C6E56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2160" y="152280"/>
                <a:ext cx="11159280" cy="608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697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DISTRIBUTIVE PROPERTY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9246" y="1043995"/>
                <a:ext cx="4834272" cy="8620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46" y="1043995"/>
                <a:ext cx="4834272" cy="862095"/>
              </a:xfrm>
              <a:prstGeom prst="rect">
                <a:avLst/>
              </a:prstGeom>
              <a:blipFill>
                <a:blip r:embed="rId2"/>
                <a:stretch>
                  <a:fillRect b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096000" y="1056370"/>
                <a:ext cx="586981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56370"/>
                <a:ext cx="5869812" cy="849720"/>
              </a:xfrm>
              <a:prstGeom prst="rect">
                <a:avLst/>
              </a:prstGeom>
              <a:blipFill>
                <a:blip r:embed="rId3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06B2169-0B3D-4875-A070-A7FB4142A065}"/>
                  </a:ext>
                </a:extLst>
              </p14:cNvPr>
              <p14:cNvContentPartPr/>
              <p14:nvPr/>
            </p14:nvContentPartPr>
            <p14:xfrm>
              <a:off x="714960" y="663120"/>
              <a:ext cx="10014480" cy="2945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06B2169-0B3D-4875-A070-A7FB4142A06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00" y="653760"/>
                <a:ext cx="10033200" cy="296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B8FF604-F1D3-48A5-A36F-F06A94AF7F53}"/>
                  </a:ext>
                </a:extLst>
              </p14:cNvPr>
              <p14:cNvContentPartPr/>
              <p14:nvPr/>
            </p14:nvContentPartPr>
            <p14:xfrm>
              <a:off x="387360" y="545400"/>
              <a:ext cx="5618880" cy="5387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B8FF604-F1D3-48A5-A36F-F06A94AF7F5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8000" y="536040"/>
                <a:ext cx="5637600" cy="540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82210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822107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DD1BDB1-104B-4D77-9C5F-82E72989E4B6}"/>
                  </a:ext>
                </a:extLst>
              </p14:cNvPr>
              <p14:cNvContentPartPr/>
              <p14:nvPr/>
            </p14:nvContentPartPr>
            <p14:xfrm>
              <a:off x="345600" y="869400"/>
              <a:ext cx="5414040" cy="5185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DD1BDB1-104B-4D77-9C5F-82E72989E4B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6240" y="860040"/>
                <a:ext cx="5432760" cy="520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927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(8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9AB5858-F01C-4564-A6B7-C6CCAEBFEEA3}"/>
                  </a:ext>
                </a:extLst>
              </p14:cNvPr>
              <p14:cNvContentPartPr/>
              <p14:nvPr/>
            </p14:nvContentPartPr>
            <p14:xfrm>
              <a:off x="321480" y="1504080"/>
              <a:ext cx="11101320" cy="43246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9AB5858-F01C-4564-A6B7-C6CCAEBFEEA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2120" y="1494720"/>
                <a:ext cx="11120040" cy="434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048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674851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6748514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C5D5810-D4AF-4BA1-ADF7-8484EE4F7753}"/>
                  </a:ext>
                </a:extLst>
              </p14:cNvPr>
              <p14:cNvContentPartPr/>
              <p14:nvPr/>
            </p14:nvContentPartPr>
            <p14:xfrm>
              <a:off x="1244520" y="700200"/>
              <a:ext cx="7971120" cy="5512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C5D5810-D4AF-4BA1-ADF7-8484EE4F77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5160" y="690840"/>
                <a:ext cx="7989840" cy="553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284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7402411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5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7402411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410CCB9-145D-471A-8C36-9E154B7B611F}"/>
                  </a:ext>
                </a:extLst>
              </p14:cNvPr>
              <p14:cNvContentPartPr/>
              <p14:nvPr/>
            </p14:nvContentPartPr>
            <p14:xfrm>
              <a:off x="1256040" y="642600"/>
              <a:ext cx="9407160" cy="4847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410CCB9-145D-471A-8C36-9E154B7B61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6680" y="633240"/>
                <a:ext cx="9425880" cy="486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401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767428" y="937760"/>
                <a:ext cx="6657143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8" y="937760"/>
                <a:ext cx="6657143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0AF7020-695C-4E17-AFB9-0D5431C54E35}"/>
                  </a:ext>
                </a:extLst>
              </p14:cNvPr>
              <p14:cNvContentPartPr/>
              <p14:nvPr/>
            </p14:nvContentPartPr>
            <p14:xfrm>
              <a:off x="875160" y="722880"/>
              <a:ext cx="9019800" cy="5377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0AF7020-695C-4E17-AFB9-0D5431C54E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5800" y="713520"/>
                <a:ext cx="9038520" cy="539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C72E50-43A9-47A1-80EA-48BBDC9F4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93" y="977900"/>
            <a:ext cx="10103207" cy="530367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D36BBED-C97D-4D34-82A3-8593751A6FC5}"/>
                  </a:ext>
                </a:extLst>
              </p14:cNvPr>
              <p14:cNvContentPartPr/>
              <p14:nvPr/>
            </p14:nvContentPartPr>
            <p14:xfrm>
              <a:off x="640080" y="646200"/>
              <a:ext cx="10903320" cy="5646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D36BBED-C97D-4D34-82A3-8593751A6F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0720" y="636840"/>
                <a:ext cx="10922040" cy="56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73057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195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Unit 3 MULTIPLYING POLYNOMIALS</vt:lpstr>
      <vt:lpstr>DISTRIBUTIVE PROPERTY</vt:lpstr>
      <vt:lpstr>FOIL</vt:lpstr>
      <vt:lpstr>FOIL</vt:lpstr>
      <vt:lpstr>FIND THE SQUARE</vt:lpstr>
      <vt:lpstr>BINOMIAL TIMES A TRINOMIAL</vt:lpstr>
      <vt:lpstr>BINOMIAL TIMES A TRINOMIAL</vt:lpstr>
      <vt:lpstr>BINOMIAL TIMES A TRINOMIAL</vt:lpstr>
      <vt:lpstr>Word Problem</vt:lpstr>
      <vt:lpstr>Word Problem</vt:lpstr>
      <vt:lpstr>Word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17</cp:revision>
  <dcterms:created xsi:type="dcterms:W3CDTF">2018-08-29T02:57:50Z</dcterms:created>
  <dcterms:modified xsi:type="dcterms:W3CDTF">2019-09-02T03:12:12Z</dcterms:modified>
</cp:coreProperties>
</file>